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59" r:id="rId13"/>
    <p:sldId id="276" r:id="rId14"/>
    <p:sldId id="277" r:id="rId15"/>
    <p:sldId id="260" r:id="rId16"/>
    <p:sldId id="284" r:id="rId17"/>
    <p:sldId id="285" r:id="rId18"/>
    <p:sldId id="286" r:id="rId19"/>
    <p:sldId id="287" r:id="rId20"/>
    <p:sldId id="263" r:id="rId21"/>
    <p:sldId id="298" r:id="rId22"/>
    <p:sldId id="297" r:id="rId23"/>
    <p:sldId id="292" r:id="rId24"/>
    <p:sldId id="299" r:id="rId25"/>
    <p:sldId id="300" r:id="rId26"/>
    <p:sldId id="293" r:id="rId27"/>
    <p:sldId id="302" r:id="rId28"/>
    <p:sldId id="301" r:id="rId29"/>
    <p:sldId id="294" r:id="rId30"/>
    <p:sldId id="303" r:id="rId31"/>
    <p:sldId id="296" r:id="rId32"/>
    <p:sldId id="264" r:id="rId33"/>
    <p:sldId id="265" r:id="rId34"/>
    <p:sldId id="266" r:id="rId35"/>
    <p:sldId id="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2229FB-3407-4E9E-A343-64CF4D656F52}">
          <p14:sldIdLst>
            <p14:sldId id="256"/>
            <p14:sldId id="261"/>
            <p14:sldId id="262"/>
          </p14:sldIdLst>
        </p14:section>
        <p14:section name="Main Menu" id="{2388DDD6-E6FA-4196-BC3B-9467FD4C06E9}">
          <p14:sldIdLst>
            <p14:sldId id="257"/>
          </p14:sldIdLst>
        </p14:section>
        <p14:section name="How its Made" id="{D3A1D732-57F3-4903-AABA-2A6A1AAF27BD}">
          <p14:sldIdLst>
            <p14:sldId id="258"/>
          </p14:sldIdLst>
        </p14:section>
        <p14:section name="1- How its made" id="{DBDD0253-6F39-43AF-9725-33CB3B48261E}">
          <p14:sldIdLst>
            <p14:sldId id="268"/>
            <p14:sldId id="269"/>
          </p14:sldIdLst>
        </p14:section>
        <p14:section name="2-How Its Made" id="{CEA1D32D-A631-44FA-B1B4-FD8FD086D864}">
          <p14:sldIdLst>
            <p14:sldId id="270"/>
            <p14:sldId id="271"/>
          </p14:sldIdLst>
        </p14:section>
        <p14:section name="3- How its Made" id="{0006F9EF-72B4-4E47-85A3-ACFC1F45871D}">
          <p14:sldIdLst>
            <p14:sldId id="272"/>
            <p14:sldId id="273"/>
          </p14:sldIdLst>
        </p14:section>
        <p14:section name="4- How its Made" id="{D3875BBB-B725-49E9-BC5B-B483995037CA}">
          <p14:sldIdLst/>
        </p14:section>
        <p14:section name="Challenges" id="{E7BFDDAF-F8A7-4756-8641-8184F2343DEF}">
          <p14:sldIdLst>
            <p14:sldId id="259"/>
          </p14:sldIdLst>
        </p14:section>
        <p14:section name="1-Challenges" id="{2CD5722C-B0DE-4D44-A670-538CA75D9D8F}">
          <p14:sldIdLst>
            <p14:sldId id="276"/>
            <p14:sldId id="277"/>
          </p14:sldIdLst>
        </p14:section>
        <p14:section name="Solutions" id="{970A869A-EBD2-42C4-B79D-899200C9BFDE}">
          <p14:sldIdLst>
            <p14:sldId id="260"/>
          </p14:sldIdLst>
        </p14:section>
        <p14:section name="1-Solutions" id="{06705D52-AC38-4114-9A0A-DA8227CDEE1C}">
          <p14:sldIdLst>
            <p14:sldId id="284"/>
            <p14:sldId id="285"/>
          </p14:sldIdLst>
        </p14:section>
        <p14:section name="2-Solutions" id="{32FF11CD-FB29-4CD7-AD8D-1234A4CDBF66}">
          <p14:sldIdLst>
            <p14:sldId id="286"/>
            <p14:sldId id="287"/>
          </p14:sldIdLst>
        </p14:section>
        <p14:section name="The Gui" id="{2BA06719-9DFA-4E9B-BB25-DA2A4564036B}">
          <p14:sldIdLst>
            <p14:sldId id="263"/>
          </p14:sldIdLst>
        </p14:section>
        <p14:section name="1- The Gui" id="{D71C869A-2FC3-4786-866C-61F88F955AD7}">
          <p14:sldIdLst>
            <p14:sldId id="298"/>
            <p14:sldId id="297"/>
          </p14:sldIdLst>
        </p14:section>
        <p14:section name="View Transaction History" id="{F5203526-37E0-4EEB-8CFD-BABDBFE7426A}">
          <p14:sldIdLst>
            <p14:sldId id="292"/>
          </p14:sldIdLst>
        </p14:section>
        <p14:section name="1- View Transaction History" id="{A4E9BBCB-78A5-49BC-8A05-6AF329BABB63}">
          <p14:sldIdLst>
            <p14:sldId id="299"/>
            <p14:sldId id="300"/>
          </p14:sldIdLst>
        </p14:section>
        <p14:section name="Local Storage" id="{95250BBE-2B64-4598-BDBB-4CF04F89993B}">
          <p14:sldIdLst>
            <p14:sldId id="293"/>
          </p14:sldIdLst>
        </p14:section>
        <p14:section name="1-Local Storage" id="{FE468AB5-F54E-411E-906E-BA4C43787DE1}">
          <p14:sldIdLst>
            <p14:sldId id="302"/>
            <p14:sldId id="301"/>
          </p14:sldIdLst>
        </p14:section>
        <p14:section name="CSV Export" id="{75534C7C-83EE-48F7-A210-6230FE53543F}">
          <p14:sldIdLst>
            <p14:sldId id="294"/>
          </p14:sldIdLst>
        </p14:section>
        <p14:section name="1- CSV Export" id="{FFA8464F-F427-4431-B014-D0631BDD29CE}">
          <p14:sldIdLst>
            <p14:sldId id="303"/>
            <p14:sldId id="296"/>
          </p14:sldIdLst>
        </p14:section>
        <p14:section name="Live Demo" id="{08F2E732-1906-4BF9-9106-E25DEF6539ED}">
          <p14:sldIdLst>
            <p14:sldId id="264"/>
          </p14:sldIdLst>
        </p14:section>
        <p14:section name="Going Forward" id="{0B859F6A-85F2-4B64-AA50-29913EBE694D}">
          <p14:sldIdLst>
            <p14:sldId id="265"/>
          </p14:sldIdLst>
        </p14:section>
        <p14:section name="Closing Remarks" id="{C16A233C-E09A-4754-ABF9-364D24E4D940}">
          <p14:sldIdLst>
            <p14:sldId id="266"/>
          </p14:sldIdLst>
        </p14:section>
        <p14:section name="Questions" id="{C0898F98-06E2-45BD-8A90-C94B393DB90C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03"/>
    <a:srgbClr val="140812"/>
    <a:srgbClr val="00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98" d="100"/>
          <a:sy n="98" d="100"/>
        </p:scale>
        <p:origin x="990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814-739A-E06C-BF97-D118FB5A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E88AB-AC0E-E9B0-6175-DEBD913D1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89EA-E9C6-AF69-E61C-E423F12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DB2E-3D6B-C4DA-E64C-320D0371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E96E-04CE-DDEC-9860-59308490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22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CF47-19B4-DA96-2319-EB8B9884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BED7B-8228-EB52-52E1-DBDB57CB8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3371-1DBD-4F02-F593-1FEB7633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FC6-666C-4264-54F5-0E616076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7AB9-5DEC-B543-C283-BE40625F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3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5B515-00D9-B1DF-1E73-4B0086452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92FB9-FC30-8910-F85B-67C74C71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4F85-218F-DA3E-AC47-376E5E55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1E79-93CD-28DA-E995-E95997BB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4F82-C46D-AFC5-E0AC-C4C6821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26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FB91-AC99-A858-595B-1A16775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F22D-BF9E-84EC-FD1E-460E6382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D6D9D-84F0-2E35-8128-8A2C0E01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5237-2E11-1955-9C2D-F95A5734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1535-1E4D-BAF7-96F8-C75948FD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74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1660-3DB6-CF11-CE09-8DA0E16E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9E7E6-A9BA-A77A-7498-7E4B44B1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6356-D593-3FC9-477D-C5B85514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1140-76FF-EDF2-7DA6-2B5E1ED0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70F9-9AC7-9EE6-391E-34AC2BAA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01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D743-1994-3A64-BC82-95D07F77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0F1E-3BB9-8A6F-07E4-0D9186978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1BA31-4751-030F-5F68-7BB28DEAC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1CB80-85CF-C9A4-1A5E-607C100A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FB179-A4F3-038E-19D1-E84887D2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9010D-38DE-1824-07A1-A2AE1F3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18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01E8-D269-6BB4-C3D9-05734F07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6A79-8982-FBFF-D91D-15D46711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90591-C01F-A540-3A6B-52A0F09EC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E0CF0-6904-02A3-4E9A-25678D68A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7CE38-0254-5A8E-C31A-EA8D71678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A6BEE-DC01-62F9-6223-891D8D5D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F67EA-71B1-F141-74E1-F907B2DC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B00CB-7E39-0455-637A-47FF83B3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08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4E90-D993-DEDC-774F-D115DBB4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D731B-419D-E5A6-A918-541276CE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8DEC3-A6BA-9193-924C-ABC77433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4AF52-03CD-B5C7-0578-2AB247C1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1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B96E3-399A-A53E-95B9-4C591578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94B17-BE53-8382-8787-77B6114E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C572-AF64-2FEC-9220-34D93DB0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47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407A-31D1-AEA1-96AD-66AEDCB7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D68C-E1C6-A520-D727-E91E15A1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F8D81-1A8E-BE4B-0A1F-9D50AB6D6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C280-4F17-8A01-52FE-591DD425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3229-1C42-6C14-0EC2-BAE88E96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0CD56-0005-0DE9-DD47-E2996D9F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31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6B01-AC44-5539-C6FC-3E6DB922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27B53-DF47-3A12-3506-44E92EB92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254D8-A29A-ED0F-6394-B7AA41381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AFE2-2ABC-3AF5-C43A-A96EE000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16C3A-0C7B-E3A4-F86F-D3AF1139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2E712-E1A7-40CC-01B1-FE693A7B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80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CFC20-7CDC-74C6-BB1B-3D8F9AE6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9C1B6-B45F-4407-13A9-A14C2144E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CF22-23BD-50AD-C7F1-F91E93475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EDC59-78B9-461C-BE52-586C5A5B17A5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C6E0B-7CAD-20D3-1F86-7410AAE92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C98F-3CE3-13CE-FBBB-08DE3A3B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13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0.svg"/><Relationship Id="rId34" Type="http://schemas.openxmlformats.org/officeDocument/2006/relationships/slide" Target="slide20.xml"/><Relationship Id="rId42" Type="http://schemas.openxmlformats.org/officeDocument/2006/relationships/image" Target="../media/image12.svg"/><Relationship Id="rId47" Type="http://schemas.openxmlformats.org/officeDocument/2006/relationships/image" Target="../media/image15.png"/><Relationship Id="rId50" Type="http://schemas.openxmlformats.org/officeDocument/2006/relationships/image" Target="../media/image17.png"/><Relationship Id="rId55" Type="http://schemas.openxmlformats.org/officeDocument/2006/relationships/image" Target="../media/image22.svg"/><Relationship Id="rId63" Type="http://schemas.openxmlformats.org/officeDocument/2006/relationships/image" Target="../media/image28.png"/><Relationship Id="rId2" Type="http://schemas.openxmlformats.org/officeDocument/2006/relationships/image" Target="../media/image34.png"/><Relationship Id="rId29" Type="http://schemas.openxmlformats.org/officeDocument/2006/relationships/image" Target="../media/image34.png"/><Relationship Id="rId41" Type="http://schemas.openxmlformats.org/officeDocument/2006/relationships/image" Target="../media/image11.png"/><Relationship Id="rId54" Type="http://schemas.openxmlformats.org/officeDocument/2006/relationships/image" Target="../media/image21.png"/><Relationship Id="rId62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45.png"/><Relationship Id="rId37" Type="http://schemas.openxmlformats.org/officeDocument/2006/relationships/slide" Target="slide5.xml"/><Relationship Id="rId40" Type="http://schemas.openxmlformats.org/officeDocument/2006/relationships/slide" Target="slide32.xml"/><Relationship Id="rId45" Type="http://schemas.openxmlformats.org/officeDocument/2006/relationships/image" Target="../media/image38.svg"/><Relationship Id="rId53" Type="http://schemas.openxmlformats.org/officeDocument/2006/relationships/slide" Target="slide15.xml"/><Relationship Id="rId58" Type="http://schemas.openxmlformats.org/officeDocument/2006/relationships/image" Target="../media/image24.svg"/><Relationship Id="rId66" Type="http://schemas.openxmlformats.org/officeDocument/2006/relationships/image" Target="../media/image30.png"/><Relationship Id="rId36" Type="http://schemas.openxmlformats.org/officeDocument/2006/relationships/image" Target="../media/image8.svg"/><Relationship Id="rId49" Type="http://schemas.openxmlformats.org/officeDocument/2006/relationships/slide" Target="slide34.xml"/><Relationship Id="rId57" Type="http://schemas.openxmlformats.org/officeDocument/2006/relationships/image" Target="../media/image23.png"/><Relationship Id="rId61" Type="http://schemas.openxmlformats.org/officeDocument/2006/relationships/image" Target="../media/image27.svg"/><Relationship Id="rId31" Type="http://schemas.openxmlformats.org/officeDocument/2006/relationships/slide" Target="slide12.xml"/><Relationship Id="rId44" Type="http://schemas.openxmlformats.org/officeDocument/2006/relationships/image" Target="../media/image37.png"/><Relationship Id="rId52" Type="http://schemas.openxmlformats.org/officeDocument/2006/relationships/image" Target="../media/image47.svg"/><Relationship Id="rId60" Type="http://schemas.openxmlformats.org/officeDocument/2006/relationships/image" Target="../media/image26.png"/><Relationship Id="rId65" Type="http://schemas.openxmlformats.org/officeDocument/2006/relationships/slide" Target="slide29.xml"/><Relationship Id="rId30" Type="http://schemas.openxmlformats.org/officeDocument/2006/relationships/slide" Target="slide13.xml"/><Relationship Id="rId35" Type="http://schemas.openxmlformats.org/officeDocument/2006/relationships/image" Target="../media/image7.png"/><Relationship Id="rId43" Type="http://schemas.openxmlformats.org/officeDocument/2006/relationships/slide" Target="slide4.xml"/><Relationship Id="rId48" Type="http://schemas.openxmlformats.org/officeDocument/2006/relationships/image" Target="../media/image16.svg"/><Relationship Id="rId56" Type="http://schemas.openxmlformats.org/officeDocument/2006/relationships/slide" Target="slide35.xml"/><Relationship Id="rId64" Type="http://schemas.openxmlformats.org/officeDocument/2006/relationships/image" Target="../media/image29.svg"/><Relationship Id="rId51" Type="http://schemas.openxmlformats.org/officeDocument/2006/relationships/image" Target="../media/image18.svg"/><Relationship Id="rId33" Type="http://schemas.openxmlformats.org/officeDocument/2006/relationships/image" Target="../media/image46.svg"/><Relationship Id="rId38" Type="http://schemas.openxmlformats.org/officeDocument/2006/relationships/image" Target="../media/image9.png"/><Relationship Id="rId46" Type="http://schemas.openxmlformats.org/officeDocument/2006/relationships/slide" Target="slide33.xml"/><Relationship Id="rId59" Type="http://schemas.openxmlformats.org/officeDocument/2006/relationships/slide" Target="slide23.xml"/><Relationship Id="rId67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8.svg"/><Relationship Id="rId34" Type="http://schemas.openxmlformats.org/officeDocument/2006/relationships/slide" Target="slide15.xml"/><Relationship Id="rId42" Type="http://schemas.openxmlformats.org/officeDocument/2006/relationships/image" Target="../media/image10.svg"/><Relationship Id="rId47" Type="http://schemas.openxmlformats.org/officeDocument/2006/relationships/image" Target="../media/image37.png"/><Relationship Id="rId50" Type="http://schemas.openxmlformats.org/officeDocument/2006/relationships/image" Target="../media/image15.png"/><Relationship Id="rId55" Type="http://schemas.openxmlformats.org/officeDocument/2006/relationships/slide" Target="slide12.xml"/><Relationship Id="rId63" Type="http://schemas.openxmlformats.org/officeDocument/2006/relationships/image" Target="../media/image26.png"/><Relationship Id="rId68" Type="http://schemas.openxmlformats.org/officeDocument/2006/relationships/slide" Target="slide29.xml"/><Relationship Id="rId2" Type="http://schemas.openxmlformats.org/officeDocument/2006/relationships/image" Target="../media/image34.png"/><Relationship Id="rId29" Type="http://schemas.openxmlformats.org/officeDocument/2006/relationships/image" Target="../media/image34.png"/><Relationship Id="rId41" Type="http://schemas.openxmlformats.org/officeDocument/2006/relationships/image" Target="../media/image9.png"/><Relationship Id="rId54" Type="http://schemas.openxmlformats.org/officeDocument/2006/relationships/image" Target="../media/image18.svg"/><Relationship Id="rId62" Type="http://schemas.openxmlformats.org/officeDocument/2006/relationships/slide" Target="slide23.xml"/><Relationship Id="rId70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32" Type="http://schemas.openxmlformats.org/officeDocument/2006/relationships/slide" Target="slide18.xml"/><Relationship Id="rId37" Type="http://schemas.openxmlformats.org/officeDocument/2006/relationships/slide" Target="slide20.xml"/><Relationship Id="rId40" Type="http://schemas.openxmlformats.org/officeDocument/2006/relationships/slide" Target="slide5.xml"/><Relationship Id="rId45" Type="http://schemas.openxmlformats.org/officeDocument/2006/relationships/image" Target="../media/image12.svg"/><Relationship Id="rId53" Type="http://schemas.openxmlformats.org/officeDocument/2006/relationships/image" Target="../media/image17.png"/><Relationship Id="rId58" Type="http://schemas.openxmlformats.org/officeDocument/2006/relationships/image" Target="../media/image52.svg"/><Relationship Id="rId66" Type="http://schemas.openxmlformats.org/officeDocument/2006/relationships/image" Target="../media/image28.png"/><Relationship Id="rId36" Type="http://schemas.openxmlformats.org/officeDocument/2006/relationships/image" Target="../media/image51.svg"/><Relationship Id="rId49" Type="http://schemas.openxmlformats.org/officeDocument/2006/relationships/slide" Target="slide33.xml"/><Relationship Id="rId57" Type="http://schemas.openxmlformats.org/officeDocument/2006/relationships/image" Target="../media/image20.svg"/><Relationship Id="rId61" Type="http://schemas.openxmlformats.org/officeDocument/2006/relationships/image" Target="../media/image24.svg"/><Relationship Id="rId31" Type="http://schemas.openxmlformats.org/officeDocument/2006/relationships/image" Target="../media/image35.png"/><Relationship Id="rId44" Type="http://schemas.openxmlformats.org/officeDocument/2006/relationships/image" Target="../media/image11.png"/><Relationship Id="rId52" Type="http://schemas.openxmlformats.org/officeDocument/2006/relationships/slide" Target="slide34.xml"/><Relationship Id="rId60" Type="http://schemas.openxmlformats.org/officeDocument/2006/relationships/image" Target="../media/image23.png"/><Relationship Id="rId65" Type="http://schemas.openxmlformats.org/officeDocument/2006/relationships/slide" Target="slide26.xml"/><Relationship Id="rId30" Type="http://schemas.openxmlformats.org/officeDocument/2006/relationships/slide" Target="slide16.xml"/><Relationship Id="rId35" Type="http://schemas.openxmlformats.org/officeDocument/2006/relationships/image" Target="../media/image50.png"/><Relationship Id="rId43" Type="http://schemas.openxmlformats.org/officeDocument/2006/relationships/slide" Target="slide32.xml"/><Relationship Id="rId48" Type="http://schemas.openxmlformats.org/officeDocument/2006/relationships/image" Target="../media/image38.svg"/><Relationship Id="rId56" Type="http://schemas.openxmlformats.org/officeDocument/2006/relationships/image" Target="../media/image19.png"/><Relationship Id="rId64" Type="http://schemas.openxmlformats.org/officeDocument/2006/relationships/image" Target="../media/image27.svg"/><Relationship Id="rId69" Type="http://schemas.openxmlformats.org/officeDocument/2006/relationships/image" Target="../media/image30.png"/><Relationship Id="rId51" Type="http://schemas.openxmlformats.org/officeDocument/2006/relationships/image" Target="../media/image16.svg"/><Relationship Id="rId33" Type="http://schemas.openxmlformats.org/officeDocument/2006/relationships/image" Target="../media/image35.png"/><Relationship Id="rId38" Type="http://schemas.openxmlformats.org/officeDocument/2006/relationships/image" Target="../media/image7.png"/><Relationship Id="rId46" Type="http://schemas.openxmlformats.org/officeDocument/2006/relationships/slide" Target="slide4.xml"/><Relationship Id="rId59" Type="http://schemas.openxmlformats.org/officeDocument/2006/relationships/slide" Target="slide35.xml"/><Relationship Id="rId67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17.png"/><Relationship Id="rId26" Type="http://schemas.openxmlformats.org/officeDocument/2006/relationships/slide" Target="slide35.xml"/><Relationship Id="rId39" Type="http://schemas.openxmlformats.org/officeDocument/2006/relationships/slide" Target="slide21.xml"/><Relationship Id="rId21" Type="http://schemas.openxmlformats.org/officeDocument/2006/relationships/image" Target="../media/image19.png"/><Relationship Id="rId34" Type="http://schemas.openxmlformats.org/officeDocument/2006/relationships/image" Target="../media/image29.svg"/><Relationship Id="rId7" Type="http://schemas.openxmlformats.org/officeDocument/2006/relationships/image" Target="../media/image10.svg"/><Relationship Id="rId12" Type="http://schemas.openxmlformats.org/officeDocument/2006/relationships/image" Target="../media/image37.png"/><Relationship Id="rId17" Type="http://schemas.openxmlformats.org/officeDocument/2006/relationships/slide" Target="slide34.xml"/><Relationship Id="rId25" Type="http://schemas.openxmlformats.org/officeDocument/2006/relationships/image" Target="../media/image22.svg"/><Relationship Id="rId33" Type="http://schemas.openxmlformats.org/officeDocument/2006/relationships/image" Target="../media/image28.png"/><Relationship Id="rId38" Type="http://schemas.openxmlformats.org/officeDocument/2006/relationships/image" Target="../media/image58.png"/><Relationship Id="rId2" Type="http://schemas.openxmlformats.org/officeDocument/2006/relationships/slide" Target="slide20.xml"/><Relationship Id="rId16" Type="http://schemas.openxmlformats.org/officeDocument/2006/relationships/image" Target="../media/image16.svg"/><Relationship Id="rId20" Type="http://schemas.openxmlformats.org/officeDocument/2006/relationships/slide" Target="slide12.xml"/><Relationship Id="rId29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32" Type="http://schemas.openxmlformats.org/officeDocument/2006/relationships/slide" Target="slide26.xml"/><Relationship Id="rId37" Type="http://schemas.openxmlformats.org/officeDocument/2006/relationships/image" Target="../media/image31.svg"/><Relationship Id="rId40" Type="http://schemas.openxmlformats.org/officeDocument/2006/relationships/image" Target="../media/image58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5.xml"/><Relationship Id="rId28" Type="http://schemas.openxmlformats.org/officeDocument/2006/relationships/image" Target="../media/image24.svg"/><Relationship Id="rId36" Type="http://schemas.openxmlformats.org/officeDocument/2006/relationships/image" Target="../media/image30.pn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7.svg"/><Relationship Id="rId4" Type="http://schemas.openxmlformats.org/officeDocument/2006/relationships/image" Target="../media/image57.svg"/><Relationship Id="rId9" Type="http://schemas.openxmlformats.org/officeDocument/2006/relationships/image" Target="../media/image11.png"/><Relationship Id="rId14" Type="http://schemas.openxmlformats.org/officeDocument/2006/relationships/slide" Target="slide33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slide" Target="slide29.xml"/><Relationship Id="rId8" Type="http://schemas.openxmlformats.org/officeDocument/2006/relationships/slide" Target="slide32.xml"/><Relationship Id="rId3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16.svg"/><Relationship Id="rId26" Type="http://schemas.openxmlformats.org/officeDocument/2006/relationships/image" Target="../media/image21.png"/><Relationship Id="rId39" Type="http://schemas.openxmlformats.org/officeDocument/2006/relationships/slide" Target="slide24.xml"/><Relationship Id="rId21" Type="http://schemas.openxmlformats.org/officeDocument/2006/relationships/image" Target="../media/image18.svg"/><Relationship Id="rId34" Type="http://schemas.openxmlformats.org/officeDocument/2006/relationships/image" Target="../media/image29.svg"/><Relationship Id="rId7" Type="http://schemas.openxmlformats.org/officeDocument/2006/relationships/slide" Target="slide5.xml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slide" Target="slide15.xml"/><Relationship Id="rId33" Type="http://schemas.openxmlformats.org/officeDocument/2006/relationships/image" Target="../media/image28.png"/><Relationship Id="rId38" Type="http://schemas.openxmlformats.org/officeDocument/2006/relationships/image" Target="../media/image58.png"/><Relationship Id="rId2" Type="http://schemas.openxmlformats.org/officeDocument/2006/relationships/image" Target="../media/image61.png"/><Relationship Id="rId16" Type="http://schemas.openxmlformats.org/officeDocument/2006/relationships/slide" Target="slide33.xml"/><Relationship Id="rId20" Type="http://schemas.openxmlformats.org/officeDocument/2006/relationships/image" Target="../media/image17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0.svg"/><Relationship Id="rId32" Type="http://schemas.openxmlformats.org/officeDocument/2006/relationships/slide" Target="slide26.xml"/><Relationship Id="rId37" Type="http://schemas.openxmlformats.org/officeDocument/2006/relationships/image" Target="../media/image31.svg"/><Relationship Id="rId40" Type="http://schemas.openxmlformats.org/officeDocument/2006/relationships/image" Target="../media/image58.png"/><Relationship Id="rId5" Type="http://schemas.openxmlformats.org/officeDocument/2006/relationships/image" Target="../media/image7.png"/><Relationship Id="rId15" Type="http://schemas.openxmlformats.org/officeDocument/2006/relationships/image" Target="../media/image38.svg"/><Relationship Id="rId23" Type="http://schemas.openxmlformats.org/officeDocument/2006/relationships/image" Target="../media/image19.png"/><Relationship Id="rId28" Type="http://schemas.openxmlformats.org/officeDocument/2006/relationships/slide" Target="slide35.xml"/><Relationship Id="rId36" Type="http://schemas.openxmlformats.org/officeDocument/2006/relationships/image" Target="../media/image30.png"/><Relationship Id="rId10" Type="http://schemas.openxmlformats.org/officeDocument/2006/relationships/slide" Target="slide32.xml"/><Relationship Id="rId19" Type="http://schemas.openxmlformats.org/officeDocument/2006/relationships/slide" Target="slide34.xml"/><Relationship Id="rId31" Type="http://schemas.openxmlformats.org/officeDocument/2006/relationships/slide" Target="slide23.xml"/><Relationship Id="rId4" Type="http://schemas.openxmlformats.org/officeDocument/2006/relationships/slide" Target="slide20.xml"/><Relationship Id="rId9" Type="http://schemas.openxmlformats.org/officeDocument/2006/relationships/image" Target="../media/image10.svg"/><Relationship Id="rId14" Type="http://schemas.openxmlformats.org/officeDocument/2006/relationships/image" Target="../media/image37.png"/><Relationship Id="rId22" Type="http://schemas.openxmlformats.org/officeDocument/2006/relationships/slide" Target="slide12.xml"/><Relationship Id="rId27" Type="http://schemas.openxmlformats.org/officeDocument/2006/relationships/image" Target="../media/image22.svg"/><Relationship Id="rId30" Type="http://schemas.openxmlformats.org/officeDocument/2006/relationships/image" Target="../media/image24.svg"/><Relationship Id="rId35" Type="http://schemas.openxmlformats.org/officeDocument/2006/relationships/slide" Target="slide29.xml"/><Relationship Id="rId8" Type="http://schemas.openxmlformats.org/officeDocument/2006/relationships/image" Target="../media/image9.png"/><Relationship Id="rId3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16.svg"/><Relationship Id="rId26" Type="http://schemas.openxmlformats.org/officeDocument/2006/relationships/image" Target="../media/image21.png"/><Relationship Id="rId39" Type="http://schemas.openxmlformats.org/officeDocument/2006/relationships/slide" Target="slide27.xml"/><Relationship Id="rId21" Type="http://schemas.openxmlformats.org/officeDocument/2006/relationships/image" Target="../media/image18.svg"/><Relationship Id="rId34" Type="http://schemas.openxmlformats.org/officeDocument/2006/relationships/slide" Target="slide26.xml"/><Relationship Id="rId7" Type="http://schemas.openxmlformats.org/officeDocument/2006/relationships/slide" Target="slide5.xml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slide" Target="slide15.xml"/><Relationship Id="rId33" Type="http://schemas.openxmlformats.org/officeDocument/2006/relationships/image" Target="../media/image66.svg"/><Relationship Id="rId38" Type="http://schemas.openxmlformats.org/officeDocument/2006/relationships/image" Target="../media/image58.png"/><Relationship Id="rId2" Type="http://schemas.openxmlformats.org/officeDocument/2006/relationships/image" Target="../media/image64.png"/><Relationship Id="rId16" Type="http://schemas.openxmlformats.org/officeDocument/2006/relationships/slide" Target="slide33.xml"/><Relationship Id="rId20" Type="http://schemas.openxmlformats.org/officeDocument/2006/relationships/image" Target="../media/image17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0.svg"/><Relationship Id="rId32" Type="http://schemas.openxmlformats.org/officeDocument/2006/relationships/image" Target="../media/image26.png"/><Relationship Id="rId37" Type="http://schemas.openxmlformats.org/officeDocument/2006/relationships/image" Target="../media/image31.svg"/><Relationship Id="rId40" Type="http://schemas.openxmlformats.org/officeDocument/2006/relationships/image" Target="../media/image58.png"/><Relationship Id="rId5" Type="http://schemas.openxmlformats.org/officeDocument/2006/relationships/image" Target="../media/image7.png"/><Relationship Id="rId15" Type="http://schemas.openxmlformats.org/officeDocument/2006/relationships/image" Target="../media/image38.svg"/><Relationship Id="rId23" Type="http://schemas.openxmlformats.org/officeDocument/2006/relationships/image" Target="../media/image19.png"/><Relationship Id="rId28" Type="http://schemas.openxmlformats.org/officeDocument/2006/relationships/slide" Target="slide35.xml"/><Relationship Id="rId36" Type="http://schemas.openxmlformats.org/officeDocument/2006/relationships/image" Target="../media/image30.png"/><Relationship Id="rId10" Type="http://schemas.openxmlformats.org/officeDocument/2006/relationships/slide" Target="slide32.xml"/><Relationship Id="rId19" Type="http://schemas.openxmlformats.org/officeDocument/2006/relationships/slide" Target="slide34.xml"/><Relationship Id="rId31" Type="http://schemas.openxmlformats.org/officeDocument/2006/relationships/slide" Target="slide23.xml"/><Relationship Id="rId4" Type="http://schemas.openxmlformats.org/officeDocument/2006/relationships/slide" Target="slide20.xml"/><Relationship Id="rId9" Type="http://schemas.openxmlformats.org/officeDocument/2006/relationships/image" Target="../media/image10.svg"/><Relationship Id="rId14" Type="http://schemas.openxmlformats.org/officeDocument/2006/relationships/image" Target="../media/image37.png"/><Relationship Id="rId22" Type="http://schemas.openxmlformats.org/officeDocument/2006/relationships/slide" Target="slide12.xml"/><Relationship Id="rId27" Type="http://schemas.openxmlformats.org/officeDocument/2006/relationships/image" Target="../media/image22.svg"/><Relationship Id="rId30" Type="http://schemas.openxmlformats.org/officeDocument/2006/relationships/image" Target="../media/image24.svg"/><Relationship Id="rId35" Type="http://schemas.openxmlformats.org/officeDocument/2006/relationships/slide" Target="slide29.xml"/><Relationship Id="rId8" Type="http://schemas.openxmlformats.org/officeDocument/2006/relationships/image" Target="../media/image9.png"/><Relationship Id="rId3" Type="http://schemas.openxmlformats.org/officeDocument/2006/relationships/image" Target="../media/image65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16.svg"/><Relationship Id="rId26" Type="http://schemas.openxmlformats.org/officeDocument/2006/relationships/image" Target="../media/image21.png"/><Relationship Id="rId39" Type="http://schemas.openxmlformats.org/officeDocument/2006/relationships/slide" Target="slide30.xml"/><Relationship Id="rId21" Type="http://schemas.openxmlformats.org/officeDocument/2006/relationships/image" Target="../media/image18.svg"/><Relationship Id="rId34" Type="http://schemas.openxmlformats.org/officeDocument/2006/relationships/slide" Target="slide26.xml"/><Relationship Id="rId7" Type="http://schemas.openxmlformats.org/officeDocument/2006/relationships/slide" Target="slide5.xml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slide" Target="slide15.xml"/><Relationship Id="rId33" Type="http://schemas.openxmlformats.org/officeDocument/2006/relationships/image" Target="../media/image66.svg"/><Relationship Id="rId38" Type="http://schemas.openxmlformats.org/officeDocument/2006/relationships/image" Target="../media/image58.png"/><Relationship Id="rId2" Type="http://schemas.openxmlformats.org/officeDocument/2006/relationships/image" Target="../media/image69.png"/><Relationship Id="rId16" Type="http://schemas.openxmlformats.org/officeDocument/2006/relationships/slide" Target="slide33.xml"/><Relationship Id="rId20" Type="http://schemas.openxmlformats.org/officeDocument/2006/relationships/image" Target="../media/image17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0.svg"/><Relationship Id="rId32" Type="http://schemas.openxmlformats.org/officeDocument/2006/relationships/image" Target="../media/image26.png"/><Relationship Id="rId37" Type="http://schemas.openxmlformats.org/officeDocument/2006/relationships/slide" Target="slide29.xml"/><Relationship Id="rId40" Type="http://schemas.openxmlformats.org/officeDocument/2006/relationships/image" Target="../media/image58.png"/><Relationship Id="rId5" Type="http://schemas.openxmlformats.org/officeDocument/2006/relationships/image" Target="../media/image7.png"/><Relationship Id="rId15" Type="http://schemas.openxmlformats.org/officeDocument/2006/relationships/image" Target="../media/image38.svg"/><Relationship Id="rId23" Type="http://schemas.openxmlformats.org/officeDocument/2006/relationships/image" Target="../media/image19.png"/><Relationship Id="rId28" Type="http://schemas.openxmlformats.org/officeDocument/2006/relationships/slide" Target="slide35.xml"/><Relationship Id="rId36" Type="http://schemas.openxmlformats.org/officeDocument/2006/relationships/image" Target="../media/image29.svg"/><Relationship Id="rId10" Type="http://schemas.openxmlformats.org/officeDocument/2006/relationships/slide" Target="slide32.xml"/><Relationship Id="rId19" Type="http://schemas.openxmlformats.org/officeDocument/2006/relationships/slide" Target="slide34.xml"/><Relationship Id="rId31" Type="http://schemas.openxmlformats.org/officeDocument/2006/relationships/slide" Target="slide23.xml"/><Relationship Id="rId4" Type="http://schemas.openxmlformats.org/officeDocument/2006/relationships/slide" Target="slide20.xml"/><Relationship Id="rId9" Type="http://schemas.openxmlformats.org/officeDocument/2006/relationships/image" Target="../media/image10.svg"/><Relationship Id="rId14" Type="http://schemas.openxmlformats.org/officeDocument/2006/relationships/image" Target="../media/image37.png"/><Relationship Id="rId22" Type="http://schemas.openxmlformats.org/officeDocument/2006/relationships/slide" Target="slide12.xml"/><Relationship Id="rId27" Type="http://schemas.openxmlformats.org/officeDocument/2006/relationships/image" Target="../media/image22.svg"/><Relationship Id="rId30" Type="http://schemas.openxmlformats.org/officeDocument/2006/relationships/image" Target="../media/image24.svg"/><Relationship Id="rId35" Type="http://schemas.openxmlformats.org/officeDocument/2006/relationships/image" Target="../media/image28.png"/><Relationship Id="rId8" Type="http://schemas.openxmlformats.org/officeDocument/2006/relationships/image" Target="../media/image9.png"/><Relationship Id="rId3" Type="http://schemas.openxmlformats.org/officeDocument/2006/relationships/image" Target="../media/image7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slide" Target="slide34.xml"/><Relationship Id="rId26" Type="http://schemas.openxmlformats.org/officeDocument/2006/relationships/image" Target="../media/image22.svg"/><Relationship Id="rId21" Type="http://schemas.openxmlformats.org/officeDocument/2006/relationships/slide" Target="slide12.xml"/><Relationship Id="rId34" Type="http://schemas.openxmlformats.org/officeDocument/2006/relationships/image" Target="../media/image28.png"/><Relationship Id="rId7" Type="http://schemas.openxmlformats.org/officeDocument/2006/relationships/image" Target="../media/image8.svg"/><Relationship Id="rId12" Type="http://schemas.openxmlformats.org/officeDocument/2006/relationships/slide" Target="slide4.xml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33" Type="http://schemas.openxmlformats.org/officeDocument/2006/relationships/slide" Target="slide26.xml"/><Relationship Id="rId38" Type="http://schemas.openxmlformats.org/officeDocument/2006/relationships/image" Target="../media/image77.svg"/><Relationship Id="rId2" Type="http://schemas.openxmlformats.org/officeDocument/2006/relationships/slide" Target="slide32.xml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6.svg"/><Relationship Id="rId24" Type="http://schemas.openxmlformats.org/officeDocument/2006/relationships/slide" Target="slide15.xml"/><Relationship Id="rId32" Type="http://schemas.openxmlformats.org/officeDocument/2006/relationships/image" Target="../media/image66.svg"/><Relationship Id="rId37" Type="http://schemas.openxmlformats.org/officeDocument/2006/relationships/image" Target="../media/image30.png"/><Relationship Id="rId5" Type="http://schemas.openxmlformats.org/officeDocument/2006/relationships/slide" Target="slide20.xml"/><Relationship Id="rId15" Type="http://schemas.openxmlformats.org/officeDocument/2006/relationships/slide" Target="slide33.xml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36" Type="http://schemas.openxmlformats.org/officeDocument/2006/relationships/slide" Target="slide29.xml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31" Type="http://schemas.openxmlformats.org/officeDocument/2006/relationships/image" Target="../media/image26.png"/><Relationship Id="rId4" Type="http://schemas.openxmlformats.org/officeDocument/2006/relationships/image" Target="../media/image75.svg"/><Relationship Id="rId9" Type="http://schemas.openxmlformats.org/officeDocument/2006/relationships/image" Target="../media/image9.png"/><Relationship Id="rId14" Type="http://schemas.openxmlformats.org/officeDocument/2006/relationships/image" Target="../media/image38.svg"/><Relationship Id="rId22" Type="http://schemas.openxmlformats.org/officeDocument/2006/relationships/image" Target="../media/image19.png"/><Relationship Id="rId27" Type="http://schemas.openxmlformats.org/officeDocument/2006/relationships/slide" Target="slide35.xml"/><Relationship Id="rId30" Type="http://schemas.openxmlformats.org/officeDocument/2006/relationships/slide" Target="slide23.xml"/><Relationship Id="rId35" Type="http://schemas.openxmlformats.org/officeDocument/2006/relationships/image" Target="../media/image29.svg"/><Relationship Id="rId8" Type="http://schemas.openxmlformats.org/officeDocument/2006/relationships/slide" Target="slide5.xml"/><Relationship Id="rId3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svg"/><Relationship Id="rId18" Type="http://schemas.openxmlformats.org/officeDocument/2006/relationships/slide" Target="slide34.xml"/><Relationship Id="rId26" Type="http://schemas.openxmlformats.org/officeDocument/2006/relationships/image" Target="../media/image22.svg"/><Relationship Id="rId21" Type="http://schemas.openxmlformats.org/officeDocument/2006/relationships/slide" Target="slide12.xml"/><Relationship Id="rId34" Type="http://schemas.openxmlformats.org/officeDocument/2006/relationships/image" Target="../media/image28.pn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image" Target="../media/image81.svg"/><Relationship Id="rId25" Type="http://schemas.openxmlformats.org/officeDocument/2006/relationships/image" Target="../media/image21.png"/><Relationship Id="rId33" Type="http://schemas.openxmlformats.org/officeDocument/2006/relationships/slide" Target="slide26.xml"/><Relationship Id="rId38" Type="http://schemas.openxmlformats.org/officeDocument/2006/relationships/image" Target="../media/image77.svg"/><Relationship Id="rId2" Type="http://schemas.openxmlformats.org/officeDocument/2006/relationships/slide" Target="slide33.xml"/><Relationship Id="rId16" Type="http://schemas.openxmlformats.org/officeDocument/2006/relationships/image" Target="../media/image38.svg"/><Relationship Id="rId20" Type="http://schemas.openxmlformats.org/officeDocument/2006/relationships/image" Target="../media/image18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slide" Target="slide32.xml"/><Relationship Id="rId24" Type="http://schemas.openxmlformats.org/officeDocument/2006/relationships/slide" Target="slide15.xml"/><Relationship Id="rId32" Type="http://schemas.openxmlformats.org/officeDocument/2006/relationships/image" Target="../media/image66.svg"/><Relationship Id="rId37" Type="http://schemas.openxmlformats.org/officeDocument/2006/relationships/image" Target="../media/image30.png"/><Relationship Id="rId5" Type="http://schemas.openxmlformats.org/officeDocument/2006/relationships/slide" Target="slide20.xml"/><Relationship Id="rId15" Type="http://schemas.openxmlformats.org/officeDocument/2006/relationships/image" Target="../media/image37.png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36" Type="http://schemas.openxmlformats.org/officeDocument/2006/relationships/slide" Target="slide29.xml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31" Type="http://schemas.openxmlformats.org/officeDocument/2006/relationships/image" Target="../media/image26.png"/><Relationship Id="rId4" Type="http://schemas.openxmlformats.org/officeDocument/2006/relationships/image" Target="../media/image79.svg"/><Relationship Id="rId9" Type="http://schemas.openxmlformats.org/officeDocument/2006/relationships/image" Target="../media/image9.png"/><Relationship Id="rId14" Type="http://schemas.openxmlformats.org/officeDocument/2006/relationships/slide" Target="slide4.xml"/><Relationship Id="rId22" Type="http://schemas.openxmlformats.org/officeDocument/2006/relationships/image" Target="../media/image19.png"/><Relationship Id="rId27" Type="http://schemas.openxmlformats.org/officeDocument/2006/relationships/slide" Target="slide35.xml"/><Relationship Id="rId30" Type="http://schemas.openxmlformats.org/officeDocument/2006/relationships/slide" Target="slide23.xml"/><Relationship Id="rId35" Type="http://schemas.openxmlformats.org/officeDocument/2006/relationships/image" Target="../media/image29.svg"/><Relationship Id="rId8" Type="http://schemas.openxmlformats.org/officeDocument/2006/relationships/slide" Target="slide5.xml"/><Relationship Id="rId3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svg"/><Relationship Id="rId18" Type="http://schemas.openxmlformats.org/officeDocument/2006/relationships/image" Target="../media/image15.png"/><Relationship Id="rId26" Type="http://schemas.openxmlformats.org/officeDocument/2006/relationships/image" Target="../media/image22.svg"/><Relationship Id="rId21" Type="http://schemas.openxmlformats.org/officeDocument/2006/relationships/slide" Target="slide12.xml"/><Relationship Id="rId34" Type="http://schemas.openxmlformats.org/officeDocument/2006/relationships/image" Target="../media/image28.pn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slide" Target="slide33.xml"/><Relationship Id="rId25" Type="http://schemas.openxmlformats.org/officeDocument/2006/relationships/image" Target="../media/image21.png"/><Relationship Id="rId33" Type="http://schemas.openxmlformats.org/officeDocument/2006/relationships/slide" Target="slide26.xml"/><Relationship Id="rId38" Type="http://schemas.openxmlformats.org/officeDocument/2006/relationships/image" Target="../media/image77.svg"/><Relationship Id="rId2" Type="http://schemas.openxmlformats.org/officeDocument/2006/relationships/slide" Target="slide34.xml"/><Relationship Id="rId16" Type="http://schemas.openxmlformats.org/officeDocument/2006/relationships/image" Target="../media/image38.svg"/><Relationship Id="rId20" Type="http://schemas.openxmlformats.org/officeDocument/2006/relationships/image" Target="../media/image85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slide" Target="slide32.xml"/><Relationship Id="rId24" Type="http://schemas.openxmlformats.org/officeDocument/2006/relationships/slide" Target="slide15.xml"/><Relationship Id="rId32" Type="http://schemas.openxmlformats.org/officeDocument/2006/relationships/image" Target="../media/image66.svg"/><Relationship Id="rId37" Type="http://schemas.openxmlformats.org/officeDocument/2006/relationships/image" Target="../media/image30.png"/><Relationship Id="rId5" Type="http://schemas.openxmlformats.org/officeDocument/2006/relationships/slide" Target="slide20.xml"/><Relationship Id="rId15" Type="http://schemas.openxmlformats.org/officeDocument/2006/relationships/image" Target="../media/image37.png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36" Type="http://schemas.openxmlformats.org/officeDocument/2006/relationships/slide" Target="slide29.xml"/><Relationship Id="rId10" Type="http://schemas.openxmlformats.org/officeDocument/2006/relationships/image" Target="../media/image10.svg"/><Relationship Id="rId19" Type="http://schemas.openxmlformats.org/officeDocument/2006/relationships/image" Target="../media/image84.svg"/><Relationship Id="rId31" Type="http://schemas.openxmlformats.org/officeDocument/2006/relationships/image" Target="../media/image26.png"/><Relationship Id="rId4" Type="http://schemas.openxmlformats.org/officeDocument/2006/relationships/image" Target="../media/image83.svg"/><Relationship Id="rId9" Type="http://schemas.openxmlformats.org/officeDocument/2006/relationships/image" Target="../media/image9.png"/><Relationship Id="rId14" Type="http://schemas.openxmlformats.org/officeDocument/2006/relationships/slide" Target="slide4.xml"/><Relationship Id="rId22" Type="http://schemas.openxmlformats.org/officeDocument/2006/relationships/image" Target="../media/image19.png"/><Relationship Id="rId27" Type="http://schemas.openxmlformats.org/officeDocument/2006/relationships/slide" Target="slide35.xml"/><Relationship Id="rId30" Type="http://schemas.openxmlformats.org/officeDocument/2006/relationships/slide" Target="slide23.xml"/><Relationship Id="rId35" Type="http://schemas.openxmlformats.org/officeDocument/2006/relationships/image" Target="../media/image29.svg"/><Relationship Id="rId8" Type="http://schemas.openxmlformats.org/officeDocument/2006/relationships/slide" Target="slide5.xml"/><Relationship Id="rId3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17.png"/><Relationship Id="rId26" Type="http://schemas.openxmlformats.org/officeDocument/2006/relationships/slide" Target="slide35.xml"/><Relationship Id="rId21" Type="http://schemas.openxmlformats.org/officeDocument/2006/relationships/image" Target="../media/image19.png"/><Relationship Id="rId34" Type="http://schemas.openxmlformats.org/officeDocument/2006/relationships/image" Target="../media/image29.svg"/><Relationship Id="rId7" Type="http://schemas.openxmlformats.org/officeDocument/2006/relationships/image" Target="../media/image10.svg"/><Relationship Id="rId12" Type="http://schemas.openxmlformats.org/officeDocument/2006/relationships/image" Target="../media/image37.png"/><Relationship Id="rId17" Type="http://schemas.openxmlformats.org/officeDocument/2006/relationships/slide" Target="slide34.xml"/><Relationship Id="rId25" Type="http://schemas.openxmlformats.org/officeDocument/2006/relationships/image" Target="../media/image22.svg"/><Relationship Id="rId33" Type="http://schemas.openxmlformats.org/officeDocument/2006/relationships/image" Target="../media/image28.png"/><Relationship Id="rId2" Type="http://schemas.openxmlformats.org/officeDocument/2006/relationships/slide" Target="slide20.xml"/><Relationship Id="rId16" Type="http://schemas.openxmlformats.org/officeDocument/2006/relationships/image" Target="../media/image84.svg"/><Relationship Id="rId20" Type="http://schemas.openxmlformats.org/officeDocument/2006/relationships/slide" Target="slide12.xml"/><Relationship Id="rId29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32" Type="http://schemas.openxmlformats.org/officeDocument/2006/relationships/slide" Target="slide26.xml"/><Relationship Id="rId37" Type="http://schemas.openxmlformats.org/officeDocument/2006/relationships/image" Target="../media/image77.sv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5.xml"/><Relationship Id="rId28" Type="http://schemas.openxmlformats.org/officeDocument/2006/relationships/image" Target="../media/image88.svg"/><Relationship Id="rId36" Type="http://schemas.openxmlformats.org/officeDocument/2006/relationships/image" Target="../media/image30.png"/><Relationship Id="rId10" Type="http://schemas.openxmlformats.org/officeDocument/2006/relationships/image" Target="../media/image80.svg"/><Relationship Id="rId19" Type="http://schemas.openxmlformats.org/officeDocument/2006/relationships/image" Target="../media/image86.svg"/><Relationship Id="rId31" Type="http://schemas.openxmlformats.org/officeDocument/2006/relationships/image" Target="../media/image66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3.xml"/><Relationship Id="rId22" Type="http://schemas.openxmlformats.org/officeDocument/2006/relationships/image" Target="../media/image20.svg"/><Relationship Id="rId27" Type="http://schemas.openxmlformats.org/officeDocument/2006/relationships/image" Target="../media/image87.png"/><Relationship Id="rId30" Type="http://schemas.openxmlformats.org/officeDocument/2006/relationships/image" Target="../media/image26.png"/><Relationship Id="rId35" Type="http://schemas.openxmlformats.org/officeDocument/2006/relationships/slide" Target="slide29.xml"/><Relationship Id="rId8" Type="http://schemas.openxmlformats.org/officeDocument/2006/relationships/slide" Target="slide3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slide" Target="slide35.xml"/><Relationship Id="rId21" Type="http://schemas.openxmlformats.org/officeDocument/2006/relationships/image" Target="../media/image19.png"/><Relationship Id="rId34" Type="http://schemas.openxmlformats.org/officeDocument/2006/relationships/image" Target="../media/image28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34.xml"/><Relationship Id="rId25" Type="http://schemas.openxmlformats.org/officeDocument/2006/relationships/image" Target="../media/image22.svg"/><Relationship Id="rId33" Type="http://schemas.openxmlformats.org/officeDocument/2006/relationships/slide" Target="slide26.xml"/><Relationship Id="rId38" Type="http://schemas.openxmlformats.org/officeDocument/2006/relationships/image" Target="../media/image31.svg"/><Relationship Id="rId2" Type="http://schemas.openxmlformats.org/officeDocument/2006/relationships/slide" Target="slide20.xml"/><Relationship Id="rId16" Type="http://schemas.openxmlformats.org/officeDocument/2006/relationships/image" Target="../media/image16.svg"/><Relationship Id="rId20" Type="http://schemas.openxmlformats.org/officeDocument/2006/relationships/slide" Target="slide12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5.xml"/><Relationship Id="rId28" Type="http://schemas.openxmlformats.org/officeDocument/2006/relationships/image" Target="../media/image24.svg"/><Relationship Id="rId36" Type="http://schemas.openxmlformats.org/officeDocument/2006/relationships/slide" Target="slide29.xml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6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3.xml"/><Relationship Id="rId22" Type="http://schemas.openxmlformats.org/officeDocument/2006/relationships/image" Target="../media/image20.svg"/><Relationship Id="rId27" Type="http://schemas.openxmlformats.org/officeDocument/2006/relationships/image" Target="../media/image23.png"/><Relationship Id="rId30" Type="http://schemas.openxmlformats.org/officeDocument/2006/relationships/slide" Target="slide23.xml"/><Relationship Id="rId35" Type="http://schemas.openxmlformats.org/officeDocument/2006/relationships/image" Target="../media/image29.svg"/><Relationship Id="rId8" Type="http://schemas.openxmlformats.org/officeDocument/2006/relationships/slide" Target="slide3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11.png"/><Relationship Id="rId26" Type="http://schemas.openxmlformats.org/officeDocument/2006/relationships/slide" Target="slide34.xml"/><Relationship Id="rId39" Type="http://schemas.openxmlformats.org/officeDocument/2006/relationships/image" Target="../media/image26.png"/><Relationship Id="rId21" Type="http://schemas.openxmlformats.org/officeDocument/2006/relationships/image" Target="../media/image37.png"/><Relationship Id="rId34" Type="http://schemas.openxmlformats.org/officeDocument/2006/relationships/image" Target="../media/image22.svg"/><Relationship Id="rId42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slide" Target="slide5.xml"/><Relationship Id="rId16" Type="http://schemas.openxmlformats.org/officeDocument/2006/relationships/image" Target="../media/image8.svg"/><Relationship Id="rId29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36.png"/><Relationship Id="rId24" Type="http://schemas.openxmlformats.org/officeDocument/2006/relationships/image" Target="../media/image15.png"/><Relationship Id="rId32" Type="http://schemas.openxmlformats.org/officeDocument/2006/relationships/slide" Target="slide15.xml"/><Relationship Id="rId37" Type="http://schemas.openxmlformats.org/officeDocument/2006/relationships/image" Target="../media/image24.svg"/><Relationship Id="rId40" Type="http://schemas.openxmlformats.org/officeDocument/2006/relationships/image" Target="../media/image27.svg"/><Relationship Id="rId45" Type="http://schemas.openxmlformats.org/officeDocument/2006/relationships/image" Target="../media/image30.png"/><Relationship Id="rId5" Type="http://schemas.openxmlformats.org/officeDocument/2006/relationships/image" Target="../media/image34.png"/><Relationship Id="rId15" Type="http://schemas.openxmlformats.org/officeDocument/2006/relationships/image" Target="../media/image7.png"/><Relationship Id="rId23" Type="http://schemas.openxmlformats.org/officeDocument/2006/relationships/slide" Target="slide33.xml"/><Relationship Id="rId28" Type="http://schemas.openxmlformats.org/officeDocument/2006/relationships/image" Target="../media/image18.svg"/><Relationship Id="rId36" Type="http://schemas.openxmlformats.org/officeDocument/2006/relationships/image" Target="../media/image23.png"/><Relationship Id="rId10" Type="http://schemas.openxmlformats.org/officeDocument/2006/relationships/image" Target="../media/image35.png"/><Relationship Id="rId19" Type="http://schemas.openxmlformats.org/officeDocument/2006/relationships/image" Target="../media/image12.svg"/><Relationship Id="rId31" Type="http://schemas.openxmlformats.org/officeDocument/2006/relationships/image" Target="../media/image20.svg"/><Relationship Id="rId44" Type="http://schemas.openxmlformats.org/officeDocument/2006/relationships/slide" Target="slide29.xml"/><Relationship Id="rId4" Type="http://schemas.openxmlformats.org/officeDocument/2006/relationships/image" Target="../media/image33.svg"/><Relationship Id="rId9" Type="http://schemas.openxmlformats.org/officeDocument/2006/relationships/slide" Target="slide8.xml"/><Relationship Id="rId14" Type="http://schemas.openxmlformats.org/officeDocument/2006/relationships/slide" Target="slide20.xml"/><Relationship Id="rId22" Type="http://schemas.openxmlformats.org/officeDocument/2006/relationships/image" Target="../media/image38.svg"/><Relationship Id="rId27" Type="http://schemas.openxmlformats.org/officeDocument/2006/relationships/image" Target="../media/image17.png"/><Relationship Id="rId30" Type="http://schemas.openxmlformats.org/officeDocument/2006/relationships/image" Target="../media/image19.png"/><Relationship Id="rId35" Type="http://schemas.openxmlformats.org/officeDocument/2006/relationships/slide" Target="slide35.xml"/><Relationship Id="rId43" Type="http://schemas.openxmlformats.org/officeDocument/2006/relationships/image" Target="../media/image29.svg"/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12" Type="http://schemas.openxmlformats.org/officeDocument/2006/relationships/slide" Target="slide10.xml"/><Relationship Id="rId17" Type="http://schemas.openxmlformats.org/officeDocument/2006/relationships/slide" Target="slide32.xml"/><Relationship Id="rId25" Type="http://schemas.openxmlformats.org/officeDocument/2006/relationships/image" Target="../media/image16.svg"/><Relationship Id="rId33" Type="http://schemas.openxmlformats.org/officeDocument/2006/relationships/image" Target="../media/image21.png"/><Relationship Id="rId38" Type="http://schemas.openxmlformats.org/officeDocument/2006/relationships/slide" Target="slide23.xml"/><Relationship Id="rId46" Type="http://schemas.openxmlformats.org/officeDocument/2006/relationships/image" Target="../media/image31.svg"/><Relationship Id="rId20" Type="http://schemas.openxmlformats.org/officeDocument/2006/relationships/slide" Target="slide4.xml"/><Relationship Id="rId41" Type="http://schemas.openxmlformats.org/officeDocument/2006/relationships/slide" Target="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AEC0B5B-29AC-BB0F-BA0C-027ECC4DBECB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22A37-060C-24B0-4292-0223A5879181}"/>
              </a:ext>
            </a:extLst>
          </p:cNvPr>
          <p:cNvSpPr txBox="1"/>
          <p:nvPr/>
        </p:nvSpPr>
        <p:spPr>
          <a:xfrm>
            <a:off x="4902920" y="2702193"/>
            <a:ext cx="2568512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5000" dirty="0"/>
              <a:t> PBET </a:t>
            </a:r>
            <a:endParaRPr lang="en-CA" sz="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4652B-7A27-6D8A-9735-4F1C9B6EA8CA}"/>
              </a:ext>
            </a:extLst>
          </p:cNvPr>
          <p:cNvSpPr txBox="1"/>
          <p:nvPr/>
        </p:nvSpPr>
        <p:spPr>
          <a:xfrm>
            <a:off x="5071755" y="3977882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Dawson, Brown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6D2A3-A356-B42D-7B4D-247E17054655}"/>
              </a:ext>
            </a:extLst>
          </p:cNvPr>
          <p:cNvSpPr txBox="1"/>
          <p:nvPr/>
        </p:nvSpPr>
        <p:spPr>
          <a:xfrm>
            <a:off x="5137696" y="4237556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Judah, Csanyi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E4317-91D6-E2B0-0D7B-25F961CB69F8}"/>
              </a:ext>
            </a:extLst>
          </p:cNvPr>
          <p:cNvSpPr txBox="1"/>
          <p:nvPr/>
        </p:nvSpPr>
        <p:spPr>
          <a:xfrm>
            <a:off x="5137697" y="4487044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Joshua, Leslie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990E1-D021-9B42-7D1C-E441FA102B85}"/>
              </a:ext>
            </a:extLst>
          </p:cNvPr>
          <p:cNvSpPr txBox="1"/>
          <p:nvPr/>
        </p:nvSpPr>
        <p:spPr>
          <a:xfrm>
            <a:off x="5111032" y="4722374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Jeremy, Paruch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3" name="Graphic 12" descr="Computer outline">
            <a:extLst>
              <a:ext uri="{FF2B5EF4-FFF2-40B4-BE49-F238E27FC236}">
                <a16:creationId xmlns:a16="http://schemas.microsoft.com/office/drawing/2014/main" id="{DC5A729B-EB7B-EAEE-E792-AAC6FBC23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9672" y="1773056"/>
            <a:ext cx="424532" cy="424532"/>
          </a:xfrm>
          <a:prstGeom prst="rect">
            <a:avLst/>
          </a:prstGeom>
          <a:effectLst>
            <a:glow rad="101600">
              <a:srgbClr val="7030A0">
                <a:alpha val="40000"/>
              </a:srgbClr>
            </a:glow>
            <a:outerShdw blurRad="50800" dist="38100" dir="5400000" algn="t" rotWithShape="0">
              <a:prstClr val="black">
                <a:alpha val="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8C952-79C4-D61B-584D-7A74A5CD15F7}"/>
              </a:ext>
            </a:extLst>
          </p:cNvPr>
          <p:cNvSpPr txBox="1"/>
          <p:nvPr/>
        </p:nvSpPr>
        <p:spPr>
          <a:xfrm>
            <a:off x="3731283" y="3557533"/>
            <a:ext cx="5205841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Personal Budget &amp; Expense Tracker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03858-306C-27E2-3368-029F687C19AB}"/>
              </a:ext>
            </a:extLst>
          </p:cNvPr>
          <p:cNvSpPr txBox="1"/>
          <p:nvPr/>
        </p:nvSpPr>
        <p:spPr>
          <a:xfrm>
            <a:off x="4878152" y="2215166"/>
            <a:ext cx="27032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DJJJ  Presents 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013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013 0.1004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3 0.1004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0013 0.10046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CD1B8E-9FB8-515A-8158-9A68DD5C21F5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1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248C246A-EEF5-477C-8590-ED50052E600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D7F1A-85B6-49D3-398D-8CB39DD25447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D21D6-C069-3927-2BE8-9D31A55570A4}"/>
              </a:ext>
            </a:extLst>
          </p:cNvPr>
          <p:cNvSpPr txBox="1"/>
          <p:nvPr/>
        </p:nvSpPr>
        <p:spPr>
          <a:xfrm>
            <a:off x="4886240" y="122152"/>
            <a:ext cx="241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Preventing Negative Value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FBB8F-6071-A335-C478-AE766545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7" y="1846281"/>
            <a:ext cx="11800023" cy="57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7030A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D69029-4B79-28B9-A28C-BBBDCDE9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2779524"/>
            <a:ext cx="3943350" cy="289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7030A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785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692527-00E0-AA48-0C6A-8262AC31AEA6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4"/>
              </a:gs>
              <a:gs pos="35000">
                <a:schemeClr val="accent4">
                  <a:alpha val="35000"/>
                </a:schemeClr>
              </a:gs>
              <a:gs pos="100000">
                <a:srgbClr val="00FFB3">
                  <a:alpha val="35000"/>
                </a:srgbClr>
              </a:gs>
              <a:gs pos="100000">
                <a:schemeClr val="accent4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3DAD68C-B191-7C60-2E10-936A7B7EF8D5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FF000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B3DCC3-FFF6-5860-EA27-D9B28A54CE51}"/>
              </a:ext>
            </a:extLst>
          </p:cNvPr>
          <p:cNvSpPr/>
          <p:nvPr/>
        </p:nvSpPr>
        <p:spPr>
          <a:xfrm>
            <a:off x="3878102" y="1711041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Basic Budgeting System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00C1BE-A2F1-A324-214B-6C3F418CE382}"/>
              </a:ext>
            </a:extLst>
          </p:cNvPr>
          <p:cNvCxnSpPr>
            <a:cxnSpLocks/>
            <a:endCxn id="17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57DFD982-342C-6F96-A17E-9A6EB0276631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E8CAF7-5E4E-FA8A-96AE-D51C630CBB0A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01128-A296-239A-2999-D311F48AE47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3EF544-689E-B071-3AE6-3FF8B01434B9}"/>
              </a:ext>
            </a:extLst>
          </p:cNvPr>
          <p:cNvCxnSpPr>
            <a:cxnSpLocks/>
          </p:cNvCxnSpPr>
          <p:nvPr/>
        </p:nvCxnSpPr>
        <p:spPr>
          <a:xfrm flipH="1">
            <a:off x="5314704" y="4304657"/>
            <a:ext cx="154281" cy="16733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CC0DF5-3866-2029-A233-765090130AB7}"/>
              </a:ext>
            </a:extLst>
          </p:cNvPr>
          <p:cNvCxnSpPr>
            <a:cxnSpLocks/>
          </p:cNvCxnSpPr>
          <p:nvPr/>
        </p:nvCxnSpPr>
        <p:spPr>
          <a:xfrm flipH="1" flipV="1">
            <a:off x="6700612" y="4349237"/>
            <a:ext cx="171716" cy="11246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F73630-6B02-871A-4832-59F9BAC5AB1A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A7AB46D3-E582-1396-F91C-0885D68A3F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7582274"/>
                  </p:ext>
                </p:extLst>
              </p:nvPr>
            </p:nvGraphicFramePr>
            <p:xfrm>
              <a:off x="3629819" y="3091641"/>
              <a:ext cx="939600" cy="528525"/>
            </p:xfrm>
            <a:graphic>
              <a:graphicData uri="http://schemas.microsoft.com/office/powerpoint/2016/sectionzoom">
                <psez:sectionZm>
                  <psez:sectionZmObj sectionId="{2CD5722C-B0DE-4D44-A670-538CA75D9D8F}">
                    <psez:zmPr id="{E8618660-0DEE-4779-B415-D985CBF20439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7AB46D3-E582-1396-F91C-0885D68A3F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9819" y="3091641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Graphic 33" descr="Puzzle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1AFB2D4D-619B-452B-6D23-51DC634C9E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554421" y="2951151"/>
            <a:ext cx="982800" cy="9828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F4BD278-7B35-B03F-3A52-00C6848A68B9}"/>
              </a:ext>
            </a:extLst>
          </p:cNvPr>
          <p:cNvSpPr/>
          <p:nvPr/>
        </p:nvSpPr>
        <p:spPr>
          <a:xfrm>
            <a:off x="2335490" y="624654"/>
            <a:ext cx="6959117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Graphic 27" descr="Tools outline">
            <a:hlinkClick r:id="rId34" action="ppaction://hlinksldjump"/>
            <a:extLst>
              <a:ext uri="{FF2B5EF4-FFF2-40B4-BE49-F238E27FC236}">
                <a16:creationId xmlns:a16="http://schemas.microsoft.com/office/drawing/2014/main" id="{7D1FAE9B-BB4C-E91C-65E1-82513FFF65E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30" name="Graphic 29" descr="Workflow outline">
            <a:hlinkClick r:id="rId37" action="ppaction://hlinksldjump"/>
            <a:extLst>
              <a:ext uri="{FF2B5EF4-FFF2-40B4-BE49-F238E27FC236}">
                <a16:creationId xmlns:a16="http://schemas.microsoft.com/office/drawing/2014/main" id="{4E4F5FA4-0D11-53A5-7C13-0291B7073AB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201110" y="734625"/>
            <a:ext cx="417600" cy="417600"/>
          </a:xfrm>
          <a:prstGeom prst="rect">
            <a:avLst/>
          </a:prstGeom>
        </p:spPr>
      </p:pic>
      <p:pic>
        <p:nvPicPr>
          <p:cNvPr id="32" name="Graphic 31" descr="Performance Curtains with solid fill">
            <a:hlinkClick r:id="rId40" action="ppaction://hlinksldjump"/>
            <a:extLst>
              <a:ext uri="{FF2B5EF4-FFF2-40B4-BE49-F238E27FC236}">
                <a16:creationId xmlns:a16="http://schemas.microsoft.com/office/drawing/2014/main" id="{FA2EB8C5-1968-B483-B7DE-32763B50246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012531" y="734625"/>
            <a:ext cx="417600" cy="417600"/>
          </a:xfrm>
          <a:prstGeom prst="rect">
            <a:avLst/>
          </a:prstGeom>
        </p:spPr>
      </p:pic>
      <p:pic>
        <p:nvPicPr>
          <p:cNvPr id="35" name="Graphic 34" descr="Hamburger Menu Icon with solid fill">
            <a:hlinkClick r:id="rId43" action="ppaction://hlinksldjump"/>
            <a:extLst>
              <a:ext uri="{FF2B5EF4-FFF2-40B4-BE49-F238E27FC236}">
                <a16:creationId xmlns:a16="http://schemas.microsoft.com/office/drawing/2014/main" id="{29B10618-5DE7-6206-4FA9-05AB7DB2A22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2561950" y="734625"/>
            <a:ext cx="417600" cy="417600"/>
          </a:xfrm>
          <a:prstGeom prst="rect">
            <a:avLst/>
          </a:prstGeom>
        </p:spPr>
      </p:pic>
      <p:pic>
        <p:nvPicPr>
          <p:cNvPr id="36" name="Graphic 35" descr="Fast Forward with solid fill">
            <a:hlinkClick r:id="rId46" action="ppaction://hlinksldjump"/>
            <a:extLst>
              <a:ext uri="{FF2B5EF4-FFF2-40B4-BE49-F238E27FC236}">
                <a16:creationId xmlns:a16="http://schemas.microsoft.com/office/drawing/2014/main" id="{E9CA0A4A-5719-6C18-0759-089A15936C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555573" y="734625"/>
            <a:ext cx="417600" cy="417600"/>
          </a:xfrm>
          <a:prstGeom prst="rect">
            <a:avLst/>
          </a:prstGeom>
        </p:spPr>
      </p:pic>
      <p:pic>
        <p:nvPicPr>
          <p:cNvPr id="37" name="Graphic 36" descr="Speech with solid fill">
            <a:hlinkClick r:id="rId49" action="ppaction://hlinksldjump"/>
            <a:extLst>
              <a:ext uri="{FF2B5EF4-FFF2-40B4-BE49-F238E27FC236}">
                <a16:creationId xmlns:a16="http://schemas.microsoft.com/office/drawing/2014/main" id="{4F37D292-E24D-A791-1C1F-0F2BA0A68CA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049632" y="734625"/>
            <a:ext cx="417600" cy="417600"/>
          </a:xfrm>
          <a:prstGeom prst="rect">
            <a:avLst/>
          </a:prstGeom>
        </p:spPr>
      </p:pic>
      <p:pic>
        <p:nvPicPr>
          <p:cNvPr id="38" name="Graphic 37" descr="Puzzle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37C88702-3553-D42B-A483-C154560B0A1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740082" y="654497"/>
            <a:ext cx="417600" cy="417600"/>
          </a:xfrm>
          <a:prstGeom prst="rect">
            <a:avLst/>
          </a:prstGeom>
        </p:spPr>
      </p:pic>
      <p:pic>
        <p:nvPicPr>
          <p:cNvPr id="39" name="Graphic 38" descr="Lightbulb outline">
            <a:hlinkClick r:id="rId53" action="ppaction://hlinksldjump"/>
            <a:extLst>
              <a:ext uri="{FF2B5EF4-FFF2-40B4-BE49-F238E27FC236}">
                <a16:creationId xmlns:a16="http://schemas.microsoft.com/office/drawing/2014/main" id="{E7BD9981-53FB-1BA7-6706-B50D38B3CB9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40" name="Graphic 39" descr="Question Mark with solid fill">
            <a:hlinkClick r:id="rId56" action="ppaction://hlinksldjump"/>
            <a:extLst>
              <a:ext uri="{FF2B5EF4-FFF2-40B4-BE49-F238E27FC236}">
                <a16:creationId xmlns:a16="http://schemas.microsoft.com/office/drawing/2014/main" id="{A5FFD879-4EF8-FE2D-90CF-34E98B9F076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543691" y="734625"/>
            <a:ext cx="417600" cy="417600"/>
          </a:xfrm>
          <a:prstGeom prst="rect">
            <a:avLst/>
          </a:prstGeom>
        </p:spPr>
      </p:pic>
      <p:sp>
        <p:nvSpPr>
          <p:cNvPr id="41" name="!!text">
            <a:extLst>
              <a:ext uri="{FF2B5EF4-FFF2-40B4-BE49-F238E27FC236}">
                <a16:creationId xmlns:a16="http://schemas.microsoft.com/office/drawing/2014/main" id="{B495DF6E-0140-E622-7437-E8BB0A77DD5B}"/>
              </a:ext>
            </a:extLst>
          </p:cNvPr>
          <p:cNvSpPr txBox="1"/>
          <p:nvPr/>
        </p:nvSpPr>
        <p:spPr>
          <a:xfrm>
            <a:off x="2669630" y="1228380"/>
            <a:ext cx="3547698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Basic Budgeting System</a:t>
            </a:r>
            <a:endParaRPr lang="en-CA" sz="1000" dirty="0"/>
          </a:p>
        </p:txBody>
      </p:sp>
      <p:pic>
        <p:nvPicPr>
          <p:cNvPr id="42" name="Graphic 41" descr="Document outline">
            <a:hlinkClick r:id="rId59" action="ppaction://hlinksldjump"/>
            <a:extLst>
              <a:ext uri="{FF2B5EF4-FFF2-40B4-BE49-F238E27FC236}">
                <a16:creationId xmlns:a16="http://schemas.microsoft.com/office/drawing/2014/main" id="{6D7F677E-41B7-336F-4BA9-5097B7446DC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274476" y="734970"/>
            <a:ext cx="417600" cy="417600"/>
          </a:xfrm>
          <a:prstGeom prst="rect">
            <a:avLst/>
          </a:prstGeom>
        </p:spPr>
      </p:pic>
      <p:pic>
        <p:nvPicPr>
          <p:cNvPr id="43" name="Graphic 42" descr="Box outline">
            <a:hlinkClick r:id="rId62" action="ppaction://hlinksldjump"/>
            <a:extLst>
              <a:ext uri="{FF2B5EF4-FFF2-40B4-BE49-F238E27FC236}">
                <a16:creationId xmlns:a16="http://schemas.microsoft.com/office/drawing/2014/main" id="{B971D8D4-894B-5730-AF67-A9F4FD8E8090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5804008" y="689537"/>
            <a:ext cx="508466" cy="508466"/>
          </a:xfrm>
          <a:prstGeom prst="rect">
            <a:avLst/>
          </a:prstGeom>
        </p:spPr>
      </p:pic>
      <p:pic>
        <p:nvPicPr>
          <p:cNvPr id="44" name="Graphic 43" descr="Download from cloud with solid fill">
            <a:hlinkClick r:id="rId65" action="ppaction://hlinksldjump"/>
            <a:extLst>
              <a:ext uri="{FF2B5EF4-FFF2-40B4-BE49-F238E27FC236}">
                <a16:creationId xmlns:a16="http://schemas.microsoft.com/office/drawing/2014/main" id="{EEC43421-43EA-8582-1B93-B99EDD156CA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015BCBB-D9A0-B97A-6C15-B31678E20824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5533C745-A3A7-39F7-0844-FA35FDA8179C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915D2-36C6-A8E2-59F1-CE976CF9AD48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EAF39-B558-7045-A28E-1AD8A200CACB}"/>
              </a:ext>
            </a:extLst>
          </p:cNvPr>
          <p:cNvSpPr txBox="1"/>
          <p:nvPr/>
        </p:nvSpPr>
        <p:spPr>
          <a:xfrm>
            <a:off x="4886240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Budgeting System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7931D-26D7-3580-0CBF-7A47F43DF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1" y="1724025"/>
            <a:ext cx="5374783" cy="2901724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AC8A9A-E12B-CCF9-8E1C-8D19F332F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0" y="1819275"/>
            <a:ext cx="6582659" cy="2600907"/>
          </a:xfrm>
          <a:prstGeom prst="rect">
            <a:avLst/>
          </a:prstGeom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9A70B7-94A8-F2B0-4B9E-E520E853596A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FB1E554-4039-36E5-A84A-A2B7994E27A2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09A01-E1CB-AB5E-91D6-D4A5C7AE6D76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Categorizing Transactions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69FD06-320F-6BE5-EEE1-81EED82ABBCB}"/>
              </a:ext>
            </a:extLst>
          </p:cNvPr>
          <p:cNvCxnSpPr>
            <a:cxnSpLocks/>
            <a:endCxn id="17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7AB08ED1-4B87-CB17-CB99-4CC11F14F925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2D2895-B87E-F39F-B4F4-CB52DA8C4196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DF1E8-C960-E7C9-89C8-F0E6492AC54C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2A91B4-A682-DA1C-F310-2E609AE60673}"/>
              </a:ext>
            </a:extLst>
          </p:cNvPr>
          <p:cNvCxnSpPr>
            <a:cxnSpLocks/>
          </p:cNvCxnSpPr>
          <p:nvPr/>
        </p:nvCxnSpPr>
        <p:spPr>
          <a:xfrm flipH="1">
            <a:off x="5314704" y="4304657"/>
            <a:ext cx="154281" cy="16733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4EBC5F-4A0B-D983-01C7-2323E1FF89AB}"/>
              </a:ext>
            </a:extLst>
          </p:cNvPr>
          <p:cNvCxnSpPr>
            <a:cxnSpLocks/>
          </p:cNvCxnSpPr>
          <p:nvPr/>
        </p:nvCxnSpPr>
        <p:spPr>
          <a:xfrm flipH="1" flipV="1">
            <a:off x="6700612" y="4349237"/>
            <a:ext cx="171716" cy="11246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Hexagon 23">
            <a:extLst>
              <a:ext uri="{FF2B5EF4-FFF2-40B4-BE49-F238E27FC236}">
                <a16:creationId xmlns:a16="http://schemas.microsoft.com/office/drawing/2014/main" id="{7A082F82-FBFF-D985-EA5C-A3EBE28FF76B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F2F8B4-CA1A-4FE4-20DB-DD406D3697E1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A27BF145-D690-B661-00FD-0F00AA646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2726802"/>
                  </p:ext>
                </p:extLst>
              </p:nvPr>
            </p:nvGraphicFramePr>
            <p:xfrm>
              <a:off x="3665019" y="3158316"/>
              <a:ext cx="939600" cy="528525"/>
            </p:xfrm>
            <a:graphic>
              <a:graphicData uri="http://schemas.microsoft.com/office/powerpoint/2016/sectionzoom">
                <psez:sectionZm>
                  <psez:sectionZmObj sectionId="{06705D52-AC38-4114-9A0A-DA8227CDEE1C}">
                    <psez:zmPr id="{1030922E-ED66-4D07-B1F3-426B0ED888E1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27BF145-D690-B661-00FD-0F00AA646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65019" y="3158316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D44BAF3C-6924-F9A1-9D0F-832462A32E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2431006"/>
                  </p:ext>
                </p:extLst>
              </p:nvPr>
            </p:nvGraphicFramePr>
            <p:xfrm>
              <a:off x="7809138" y="3158315"/>
              <a:ext cx="939600" cy="528525"/>
            </p:xfrm>
            <a:graphic>
              <a:graphicData uri="http://schemas.microsoft.com/office/powerpoint/2016/sectionzoom">
                <psez:sectionZm>
                  <psez:sectionZmObj sectionId="{32FF11CD-FB29-4CD7-AD8D-1234A4CDBF66}">
                    <psez:zmPr id="{5B041C88-94B0-49E5-B083-952AA0535965}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D44BAF3C-6924-F9A1-9D0F-832462A32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09138" y="3158315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Graphic 33" descr="Lightbulb outline">
            <a:hlinkClick r:id="rId34" action="ppaction://hlinksldjump"/>
            <a:extLst>
              <a:ext uri="{FF2B5EF4-FFF2-40B4-BE49-F238E27FC236}">
                <a16:creationId xmlns:a16="http://schemas.microsoft.com/office/drawing/2014/main" id="{71AB8647-DC74-5B24-9ACB-9666B7D795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575491" y="2968304"/>
            <a:ext cx="982800" cy="9828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80A7AAD-31B3-A9D0-CB64-AC41F2EB2F47}"/>
              </a:ext>
            </a:extLst>
          </p:cNvPr>
          <p:cNvSpPr/>
          <p:nvPr/>
        </p:nvSpPr>
        <p:spPr>
          <a:xfrm>
            <a:off x="2335490" y="624654"/>
            <a:ext cx="6986011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Graphic 27" descr="Tools outline">
            <a:hlinkClick r:id="rId37" action="ppaction://hlinksldjump"/>
            <a:extLst>
              <a:ext uri="{FF2B5EF4-FFF2-40B4-BE49-F238E27FC236}">
                <a16:creationId xmlns:a16="http://schemas.microsoft.com/office/drawing/2014/main" id="{154B727E-DDF5-89D7-5689-91CBD0C8C83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30" name="Graphic 29" descr="Workflow outline">
            <a:hlinkClick r:id="rId40" action="ppaction://hlinksldjump"/>
            <a:extLst>
              <a:ext uri="{FF2B5EF4-FFF2-40B4-BE49-F238E27FC236}">
                <a16:creationId xmlns:a16="http://schemas.microsoft.com/office/drawing/2014/main" id="{4E70EE39-B508-4D22-E85E-50FEC59F14A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201110" y="734625"/>
            <a:ext cx="417600" cy="417600"/>
          </a:xfrm>
          <a:prstGeom prst="rect">
            <a:avLst/>
          </a:prstGeom>
        </p:spPr>
      </p:pic>
      <p:pic>
        <p:nvPicPr>
          <p:cNvPr id="32" name="Graphic 31" descr="Performance Curtains with solid fill">
            <a:hlinkClick r:id="rId43" action="ppaction://hlinksldjump"/>
            <a:extLst>
              <a:ext uri="{FF2B5EF4-FFF2-40B4-BE49-F238E27FC236}">
                <a16:creationId xmlns:a16="http://schemas.microsoft.com/office/drawing/2014/main" id="{AAE0B8A6-1159-261A-981A-F58E60DD6BD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12531" y="733127"/>
            <a:ext cx="417600" cy="417600"/>
          </a:xfrm>
          <a:prstGeom prst="rect">
            <a:avLst/>
          </a:prstGeom>
        </p:spPr>
      </p:pic>
      <p:pic>
        <p:nvPicPr>
          <p:cNvPr id="35" name="Graphic 34" descr="Hamburger Menu Icon with solid fill">
            <a:hlinkClick r:id="rId46" action="ppaction://hlinksldjump"/>
            <a:extLst>
              <a:ext uri="{FF2B5EF4-FFF2-40B4-BE49-F238E27FC236}">
                <a16:creationId xmlns:a16="http://schemas.microsoft.com/office/drawing/2014/main" id="{054E636C-EF11-8BC6-3A24-1BEC29F675A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2561950" y="734625"/>
            <a:ext cx="417600" cy="417600"/>
          </a:xfrm>
          <a:prstGeom prst="rect">
            <a:avLst/>
          </a:prstGeom>
        </p:spPr>
      </p:pic>
      <p:pic>
        <p:nvPicPr>
          <p:cNvPr id="36" name="Graphic 35" descr="Fast Forward with solid fill">
            <a:hlinkClick r:id="rId49" action="ppaction://hlinksldjump"/>
            <a:extLst>
              <a:ext uri="{FF2B5EF4-FFF2-40B4-BE49-F238E27FC236}">
                <a16:creationId xmlns:a16="http://schemas.microsoft.com/office/drawing/2014/main" id="{A5BAAFFE-6F0F-B3A5-BB2B-705AFB58D99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55573" y="733127"/>
            <a:ext cx="417600" cy="417600"/>
          </a:xfrm>
          <a:prstGeom prst="rect">
            <a:avLst/>
          </a:prstGeom>
        </p:spPr>
      </p:pic>
      <p:pic>
        <p:nvPicPr>
          <p:cNvPr id="37" name="Graphic 36" descr="Speech with solid fill">
            <a:hlinkClick r:id="rId52" action="ppaction://hlinksldjump"/>
            <a:extLst>
              <a:ext uri="{FF2B5EF4-FFF2-40B4-BE49-F238E27FC236}">
                <a16:creationId xmlns:a16="http://schemas.microsoft.com/office/drawing/2014/main" id="{E01DEC53-D85B-9B97-2452-FDBC65798C1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049632" y="733127"/>
            <a:ext cx="417600" cy="417600"/>
          </a:xfrm>
          <a:prstGeom prst="rect">
            <a:avLst/>
          </a:prstGeom>
        </p:spPr>
      </p:pic>
      <p:pic>
        <p:nvPicPr>
          <p:cNvPr id="38" name="Graphic 37" descr="Puzzle with solid fill">
            <a:hlinkClick r:id="rId55" action="ppaction://hlinksldjump"/>
            <a:extLst>
              <a:ext uri="{FF2B5EF4-FFF2-40B4-BE49-F238E27FC236}">
                <a16:creationId xmlns:a16="http://schemas.microsoft.com/office/drawing/2014/main" id="{FE96BD40-86BB-24A2-EAF5-A7BCCFEB341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731131" y="734625"/>
            <a:ext cx="417600" cy="417600"/>
          </a:xfrm>
          <a:prstGeom prst="rect">
            <a:avLst/>
          </a:prstGeom>
        </p:spPr>
      </p:pic>
      <p:pic>
        <p:nvPicPr>
          <p:cNvPr id="39" name="Graphic 38" descr="Lightbulb outline">
            <a:hlinkClick r:id="rId34" action="ppaction://hlinksldjump"/>
            <a:extLst>
              <a:ext uri="{FF2B5EF4-FFF2-40B4-BE49-F238E27FC236}">
                <a16:creationId xmlns:a16="http://schemas.microsoft.com/office/drawing/2014/main" id="{E218EBAB-EED8-CC0D-11B4-E49974397BE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233073" y="654497"/>
            <a:ext cx="417600" cy="417600"/>
          </a:xfrm>
          <a:prstGeom prst="rect">
            <a:avLst/>
          </a:prstGeom>
        </p:spPr>
      </p:pic>
      <p:pic>
        <p:nvPicPr>
          <p:cNvPr id="40" name="Graphic 39" descr="Question Mark with solid fill">
            <a:hlinkClick r:id="rId59" action="ppaction://hlinksldjump"/>
            <a:extLst>
              <a:ext uri="{FF2B5EF4-FFF2-40B4-BE49-F238E27FC236}">
                <a16:creationId xmlns:a16="http://schemas.microsoft.com/office/drawing/2014/main" id="{9B753925-7AE1-CD88-DBC6-F12DABD8611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543691" y="733127"/>
            <a:ext cx="417600" cy="417600"/>
          </a:xfrm>
          <a:prstGeom prst="rect">
            <a:avLst/>
          </a:prstGeom>
        </p:spPr>
      </p:pic>
      <p:sp>
        <p:nvSpPr>
          <p:cNvPr id="41" name="!!text">
            <a:extLst>
              <a:ext uri="{FF2B5EF4-FFF2-40B4-BE49-F238E27FC236}">
                <a16:creationId xmlns:a16="http://schemas.microsoft.com/office/drawing/2014/main" id="{CD50E385-E41D-BC96-900F-7FB2FDBF3234}"/>
              </a:ext>
            </a:extLst>
          </p:cNvPr>
          <p:cNvSpPr txBox="1"/>
          <p:nvPr/>
        </p:nvSpPr>
        <p:spPr>
          <a:xfrm>
            <a:off x="3214601" y="1228978"/>
            <a:ext cx="245454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Categorizing Transactions</a:t>
            </a:r>
            <a:endParaRPr lang="en-CA" sz="1000" dirty="0"/>
          </a:p>
        </p:txBody>
      </p:sp>
      <p:pic>
        <p:nvPicPr>
          <p:cNvPr id="42" name="Graphic 41" descr="Document outline">
            <a:hlinkClick r:id="rId62" action="ppaction://hlinksldjump"/>
            <a:extLst>
              <a:ext uri="{FF2B5EF4-FFF2-40B4-BE49-F238E27FC236}">
                <a16:creationId xmlns:a16="http://schemas.microsoft.com/office/drawing/2014/main" id="{7EEE3C5B-5D1F-3EFB-6506-EF12999F15B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5274476" y="734970"/>
            <a:ext cx="417600" cy="417600"/>
          </a:xfrm>
          <a:prstGeom prst="rect">
            <a:avLst/>
          </a:prstGeom>
        </p:spPr>
      </p:pic>
      <p:pic>
        <p:nvPicPr>
          <p:cNvPr id="43" name="Graphic 42" descr="Box outline">
            <a:hlinkClick r:id="rId65" action="ppaction://hlinksldjump"/>
            <a:extLst>
              <a:ext uri="{FF2B5EF4-FFF2-40B4-BE49-F238E27FC236}">
                <a16:creationId xmlns:a16="http://schemas.microsoft.com/office/drawing/2014/main" id="{D6932AF5-3272-8460-3416-CAF49DB5017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804008" y="689537"/>
            <a:ext cx="508466" cy="508466"/>
          </a:xfrm>
          <a:prstGeom prst="rect">
            <a:avLst/>
          </a:prstGeom>
        </p:spPr>
      </p:pic>
      <p:pic>
        <p:nvPicPr>
          <p:cNvPr id="44" name="Graphic 43" descr="Download from cloud with solid fill">
            <a:hlinkClick r:id="rId68" action="ppaction://hlinksldjump"/>
            <a:extLst>
              <a:ext uri="{FF2B5EF4-FFF2-40B4-BE49-F238E27FC236}">
                <a16:creationId xmlns:a16="http://schemas.microsoft.com/office/drawing/2014/main" id="{A4C6C250-86CC-A45E-84FD-03519B22270B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5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8F10F-F63E-B917-CC0C-55638BFAF009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5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902A2A1-99EF-18AB-41DE-2452DDC2A385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27DCB-A73F-29A4-9E6B-DD3A9B9BA96C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3BEBD-AEA2-3AE6-3EFF-1AB613984191}"/>
              </a:ext>
            </a:extLst>
          </p:cNvPr>
          <p:cNvSpPr txBox="1"/>
          <p:nvPr/>
        </p:nvSpPr>
        <p:spPr>
          <a:xfrm>
            <a:off x="4586245" y="274817"/>
            <a:ext cx="301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User Select Categories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4CEBE9-F7BF-4A79-35A1-24CA1675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947864"/>
            <a:ext cx="5484090" cy="2259648"/>
          </a:xfrm>
          <a:prstGeom prst="rect">
            <a:avLst/>
          </a:prstGeom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9D8B10-9121-15A0-90AF-F6F9C8F8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5238"/>
            <a:ext cx="5743575" cy="1104900"/>
          </a:xfrm>
          <a:prstGeom prst="rect">
            <a:avLst/>
          </a:prstGeom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37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D492-C859-EA8E-CABC-63F07C19B7C8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EEEF4E3-3344-5925-5E47-109B487CFF23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6F288-1725-499E-734B-092269C3D3D9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724EE-E9C3-7EED-87BD-7F2DE83109D0}"/>
              </a:ext>
            </a:extLst>
          </p:cNvPr>
          <p:cNvSpPr txBox="1"/>
          <p:nvPr/>
        </p:nvSpPr>
        <p:spPr>
          <a:xfrm>
            <a:off x="4276682" y="122152"/>
            <a:ext cx="363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Multiple Transactions</a:t>
            </a:r>
          </a:p>
          <a:p>
            <a:pPr algn="ctr"/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5AAC8-DD11-C927-BB45-83F920A6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070" y="2335047"/>
            <a:ext cx="7957483" cy="1995344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5245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D2C5FDD-78B8-B95D-37D3-68127A3FF84B}"/>
              </a:ext>
            </a:extLst>
          </p:cNvPr>
          <p:cNvSpPr/>
          <p:nvPr/>
        </p:nvSpPr>
        <p:spPr>
          <a:xfrm>
            <a:off x="3133200" y="210039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DC8B9-6CE8-5227-FEB1-834F6100A213}"/>
              </a:ext>
            </a:extLst>
          </p:cNvPr>
          <p:cNvSpPr txBox="1"/>
          <p:nvPr/>
        </p:nvSpPr>
        <p:spPr>
          <a:xfrm>
            <a:off x="4362235" y="813032"/>
            <a:ext cx="3626458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1F939-8874-D2A3-E8FB-88D06220053D}"/>
              </a:ext>
            </a:extLst>
          </p:cNvPr>
          <p:cNvSpPr txBox="1"/>
          <p:nvPr/>
        </p:nvSpPr>
        <p:spPr>
          <a:xfrm>
            <a:off x="4763355" y="2179544"/>
            <a:ext cx="2824219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4EDB-DCD5-E758-F340-A1D819E8A85B}"/>
              </a:ext>
            </a:extLst>
          </p:cNvPr>
          <p:cNvSpPr txBox="1"/>
          <p:nvPr/>
        </p:nvSpPr>
        <p:spPr>
          <a:xfrm>
            <a:off x="4298342" y="3429000"/>
            <a:ext cx="3853437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013 0.100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65CC-F6B7-BFE0-6B7E-8FB5F72CF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81A510-A72A-7C1E-B159-0DA040417A8D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6"/>
              </a:gs>
              <a:gs pos="35000">
                <a:schemeClr val="accent6">
                  <a:alpha val="35000"/>
                </a:schemeClr>
              </a:gs>
              <a:gs pos="100000">
                <a:srgbClr val="00FFB3">
                  <a:alpha val="35000"/>
                </a:srgbClr>
              </a:gs>
              <a:gs pos="100000">
                <a:schemeClr val="accent6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E4CF914C-BA82-5488-9918-504E3332E012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14C62E9-234E-543D-0C78-6E3390240483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Transaction Tracking With Objects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3384DF-BDCE-6094-C4CE-37669BE1C526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624910-73CB-B878-E7B2-7F2F6FD66D82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9" name="Graphic 48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C9C71C16-F550-6C68-43FB-32D495AF0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4600" y="2989112"/>
            <a:ext cx="982800" cy="982800"/>
          </a:xfrm>
          <a:prstGeom prst="rect">
            <a:avLst/>
          </a:prstGeom>
        </p:spPr>
      </p:pic>
      <p:sp>
        <p:nvSpPr>
          <p:cNvPr id="52" name="Hexagon 51">
            <a:extLst>
              <a:ext uri="{FF2B5EF4-FFF2-40B4-BE49-F238E27FC236}">
                <a16:creationId xmlns:a16="http://schemas.microsoft.com/office/drawing/2014/main" id="{6C7A7E90-85F7-E4D1-4707-6E605C10E242}"/>
              </a:ext>
            </a:extLst>
          </p:cNvPr>
          <p:cNvSpPr/>
          <p:nvPr/>
        </p:nvSpPr>
        <p:spPr>
          <a:xfrm>
            <a:off x="7190979" y="281734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4CD1F63-909E-0833-3CDF-D896D37EA7CC}"/>
              </a:ext>
            </a:extLst>
          </p:cNvPr>
          <p:cNvSpPr/>
          <p:nvPr/>
        </p:nvSpPr>
        <p:spPr>
          <a:xfrm>
            <a:off x="2607094" y="615600"/>
            <a:ext cx="6790403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4" name="Graphic 5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481D0093-E91D-C974-2DE6-25075C848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02348" y="650680"/>
            <a:ext cx="418290" cy="418290"/>
          </a:xfrm>
          <a:prstGeom prst="rect">
            <a:avLst/>
          </a:prstGeom>
        </p:spPr>
      </p:pic>
      <p:pic>
        <p:nvPicPr>
          <p:cNvPr id="55" name="Graphic 5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A9B5EA0A-DB7E-5E3E-7CC9-D8760C28F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7696" y="725916"/>
            <a:ext cx="417600" cy="417600"/>
          </a:xfrm>
          <a:prstGeom prst="rect">
            <a:avLst/>
          </a:prstGeom>
        </p:spPr>
      </p:pic>
      <p:pic>
        <p:nvPicPr>
          <p:cNvPr id="56" name="Graphic 5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D557F84-18C2-76C8-96C2-4108217FF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6855" y="725571"/>
            <a:ext cx="417600" cy="417600"/>
          </a:xfrm>
          <a:prstGeom prst="rect">
            <a:avLst/>
          </a:prstGeom>
        </p:spPr>
      </p:pic>
      <p:pic>
        <p:nvPicPr>
          <p:cNvPr id="57" name="Graphic 56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7891CDC-70DC-2748-18FF-07F6E94F77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820834" y="725571"/>
            <a:ext cx="417600" cy="417600"/>
          </a:xfrm>
          <a:prstGeom prst="rect">
            <a:avLst/>
          </a:prstGeom>
        </p:spPr>
      </p:pic>
      <p:pic>
        <p:nvPicPr>
          <p:cNvPr id="58" name="Graphic 57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91BCB082-EBD9-5DCA-07F2-31B9326E8F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9897" y="725571"/>
            <a:ext cx="417600" cy="417600"/>
          </a:xfrm>
          <a:prstGeom prst="rect">
            <a:avLst/>
          </a:prstGeom>
        </p:spPr>
      </p:pic>
      <p:pic>
        <p:nvPicPr>
          <p:cNvPr id="59" name="Graphic 58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D9B85B3-8B07-80BD-441E-46756B07B9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33956" y="725571"/>
            <a:ext cx="417600" cy="417600"/>
          </a:xfrm>
          <a:prstGeom prst="rect">
            <a:avLst/>
          </a:prstGeom>
        </p:spPr>
      </p:pic>
      <p:pic>
        <p:nvPicPr>
          <p:cNvPr id="60" name="Graphic 59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C7B30B9F-5A55-9DEF-8A08-E9E5DF519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21428" y="725916"/>
            <a:ext cx="417600" cy="417600"/>
          </a:xfrm>
          <a:prstGeom prst="rect">
            <a:avLst/>
          </a:prstGeom>
        </p:spPr>
      </p:pic>
      <p:pic>
        <p:nvPicPr>
          <p:cNvPr id="61" name="Graphic 60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478BCBD9-DFF6-BB16-C108-0538CE818C4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11888" y="725916"/>
            <a:ext cx="417600" cy="417600"/>
          </a:xfrm>
          <a:prstGeom prst="rect">
            <a:avLst/>
          </a:prstGeom>
        </p:spPr>
      </p:pic>
      <p:pic>
        <p:nvPicPr>
          <p:cNvPr id="62" name="Graphic 61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E50E32FF-FA78-6550-25C5-C5D1F5D80E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28015" y="725571"/>
            <a:ext cx="417600" cy="417600"/>
          </a:xfrm>
          <a:prstGeom prst="rect">
            <a:avLst/>
          </a:prstGeom>
        </p:spPr>
      </p:pic>
      <p:sp>
        <p:nvSpPr>
          <p:cNvPr id="63" name="!!text">
            <a:extLst>
              <a:ext uri="{FF2B5EF4-FFF2-40B4-BE49-F238E27FC236}">
                <a16:creationId xmlns:a16="http://schemas.microsoft.com/office/drawing/2014/main" id="{F3F01FFE-AA1D-11D3-5E40-7F8F84C3162F}"/>
              </a:ext>
            </a:extLst>
          </p:cNvPr>
          <p:cNvSpPr txBox="1"/>
          <p:nvPr/>
        </p:nvSpPr>
        <p:spPr>
          <a:xfrm>
            <a:off x="3887598" y="1143171"/>
            <a:ext cx="271235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Transaction Tracking With Objects</a:t>
            </a:r>
            <a:endParaRPr lang="en-CA" sz="1000" dirty="0"/>
          </a:p>
        </p:txBody>
      </p:sp>
      <p:pic>
        <p:nvPicPr>
          <p:cNvPr id="64" name="Graphic 63" descr="Document outline">
            <a:hlinkClick r:id="rId29" action="ppaction://hlinksldjump"/>
            <a:extLst>
              <a:ext uri="{FF2B5EF4-FFF2-40B4-BE49-F238E27FC236}">
                <a16:creationId xmlns:a16="http://schemas.microsoft.com/office/drawing/2014/main" id="{7CC5C00A-AE1C-D073-82AD-9EC62E06C5C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546080" y="725916"/>
            <a:ext cx="417600" cy="417600"/>
          </a:xfrm>
          <a:prstGeom prst="rect">
            <a:avLst/>
          </a:prstGeom>
        </p:spPr>
      </p:pic>
      <p:pic>
        <p:nvPicPr>
          <p:cNvPr id="65" name="Graphic 64" descr="Box outline">
            <a:hlinkClick r:id="rId32" action="ppaction://hlinksldjump"/>
            <a:extLst>
              <a:ext uri="{FF2B5EF4-FFF2-40B4-BE49-F238E27FC236}">
                <a16:creationId xmlns:a16="http://schemas.microsoft.com/office/drawing/2014/main" id="{A157C180-7750-4E8D-84EB-7CA48C9B653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075612" y="680483"/>
            <a:ext cx="508466" cy="508466"/>
          </a:xfrm>
          <a:prstGeom prst="rect">
            <a:avLst/>
          </a:prstGeom>
        </p:spPr>
      </p:pic>
      <p:pic>
        <p:nvPicPr>
          <p:cNvPr id="66" name="Graphic 65" descr="Download from cloud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22E5E2DD-87C1-B877-3818-6336C4B2241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12885" y="725571"/>
            <a:ext cx="417600" cy="4176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8" name="Section Zoom 67">
                <a:extLst>
                  <a:ext uri="{FF2B5EF4-FFF2-40B4-BE49-F238E27FC236}">
                    <a16:creationId xmlns:a16="http://schemas.microsoft.com/office/drawing/2014/main" id="{B64DA55D-FBBB-9E6B-2E22-44BA65167F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7431491"/>
                  </p:ext>
                </p:extLst>
              </p:nvPr>
            </p:nvGraphicFramePr>
            <p:xfrm>
              <a:off x="7588802" y="3210300"/>
              <a:ext cx="777600" cy="437400"/>
            </p:xfrm>
            <a:graphic>
              <a:graphicData uri="http://schemas.microsoft.com/office/powerpoint/2016/sectionzoom">
                <psez:sectionZm>
                  <psez:sectionZmObj sectionId="{D71C869A-2FC3-4786-866C-61F88F955AD7}">
                    <psez:zmPr id="{CD5C72C7-FB10-4E4D-85B9-3A4069D177E5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600" cy="4374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8" name="Section Zoom 67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B64DA55D-FBBB-9E6B-2E22-44BA65167F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88802" y="3210300"/>
                <a:ext cx="7776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60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D147E-628A-8446-5AB5-8847DAC2F3C2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4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EC4D844-5627-7EB5-EA2D-93B5B7C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2119313"/>
            <a:ext cx="6819900" cy="2619375"/>
          </a:xfrm>
          <a:prstGeom prst="rect">
            <a:avLst/>
          </a:prstGeom>
          <a:blipFill>
            <a:blip r:embed="rId3"/>
            <a:srcRect/>
            <a:stretch>
              <a:fillRect l="-16101" r="-16101"/>
            </a:stretch>
          </a:blipFill>
          <a:ln w="57150">
            <a:solidFill>
              <a:schemeClr val="accent6"/>
            </a:solidFill>
          </a:ln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A9F2763B-ECCE-56EC-12BD-DF5EF267ABBA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A1771-ED43-0B5A-F656-7D3B1AB9E719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83CAF-9DA8-19C8-9071-67A6DFA0AF28}"/>
              </a:ext>
            </a:extLst>
          </p:cNvPr>
          <p:cNvSpPr txBox="1"/>
          <p:nvPr/>
        </p:nvSpPr>
        <p:spPr>
          <a:xfrm>
            <a:off x="4276682" y="122152"/>
            <a:ext cx="36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Tracking With Objects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3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5E3B7EDA-64E5-5B94-307A-9755961C74F7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FF0000"/>
              </a:gs>
              <a:gs pos="35000">
                <a:srgbClr val="FF000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C514135-C143-8D4E-2E56-9E63A67A9A24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AF48B43-CEB6-F4E8-C8CD-9AB9AB5AAB6C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View Transaction History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F30FCA-4506-F3D8-A809-E30D736F62AD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16B92E-773C-4EE9-3EAC-86A45829542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7" name="Graphic 36" descr="Document outline">
            <a:extLst>
              <a:ext uri="{FF2B5EF4-FFF2-40B4-BE49-F238E27FC236}">
                <a16:creationId xmlns:a16="http://schemas.microsoft.com/office/drawing/2014/main" id="{F5A6B8A5-BAF4-570E-253B-AB994AB0D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6841" y="2937600"/>
            <a:ext cx="982800" cy="98280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508D83A-B7AB-0B24-CAD9-0F210209952D}"/>
              </a:ext>
            </a:extLst>
          </p:cNvPr>
          <p:cNvSpPr/>
          <p:nvPr/>
        </p:nvSpPr>
        <p:spPr>
          <a:xfrm>
            <a:off x="2335491" y="624654"/>
            <a:ext cx="6894570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9" name="Graphic 38" descr="Tools outline">
            <a:hlinkClick r:id="rId4" action="ppaction://hlinksldjump"/>
            <a:extLst>
              <a:ext uri="{FF2B5EF4-FFF2-40B4-BE49-F238E27FC236}">
                <a16:creationId xmlns:a16="http://schemas.microsoft.com/office/drawing/2014/main" id="{8F9A042C-F362-B8E6-90E8-F6659B39B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40" name="Graphic 39" descr="Workflow outline">
            <a:hlinkClick r:id="rId7" action="ppaction://hlinksldjump"/>
            <a:extLst>
              <a:ext uri="{FF2B5EF4-FFF2-40B4-BE49-F238E27FC236}">
                <a16:creationId xmlns:a16="http://schemas.microsoft.com/office/drawing/2014/main" id="{F3800225-78D7-D63E-AAF8-66CFD9905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41" name="Graphic 40" descr="Performance Curtains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874C012E-EB0D-C99D-1884-349F5994BB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0040" y="734625"/>
            <a:ext cx="417600" cy="417600"/>
          </a:xfrm>
          <a:prstGeom prst="rect">
            <a:avLst/>
          </a:prstGeom>
        </p:spPr>
      </p:pic>
      <p:pic>
        <p:nvPicPr>
          <p:cNvPr id="42" name="Graphic 41" descr="Hamburger Menu Icon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D82CA8BE-1796-279A-DBA5-2B045230A3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43" name="Graphic 42" descr="Fast Forward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717BE9FF-AFDC-6B98-BDF1-CABFA7F86D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53082" y="734625"/>
            <a:ext cx="417600" cy="417600"/>
          </a:xfrm>
          <a:prstGeom prst="rect">
            <a:avLst/>
          </a:prstGeom>
        </p:spPr>
      </p:pic>
      <p:pic>
        <p:nvPicPr>
          <p:cNvPr id="44" name="Graphic 43" descr="Speech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082D033D-8B79-FCCB-2936-84E4C91544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7141" y="734625"/>
            <a:ext cx="417600" cy="417600"/>
          </a:xfrm>
          <a:prstGeom prst="rect">
            <a:avLst/>
          </a:prstGeom>
        </p:spPr>
      </p:pic>
      <p:pic>
        <p:nvPicPr>
          <p:cNvPr id="45" name="Graphic 44" descr="Puzzl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899E4B1A-3910-907F-1836-8CE606ED1D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46" name="Graphic 45" descr="Lightbulb outline">
            <a:hlinkClick r:id="rId25" action="ppaction://hlinksldjump"/>
            <a:extLst>
              <a:ext uri="{FF2B5EF4-FFF2-40B4-BE49-F238E27FC236}">
                <a16:creationId xmlns:a16="http://schemas.microsoft.com/office/drawing/2014/main" id="{4FD18D7A-5B96-2ACE-ABEF-66BAC3E810E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47" name="Graphic 46" descr="Question Mark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1EAD6FF7-2130-0BA1-B5BA-5CA32E0284C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641200" y="734625"/>
            <a:ext cx="417600" cy="417600"/>
          </a:xfrm>
          <a:prstGeom prst="rect">
            <a:avLst/>
          </a:prstGeom>
        </p:spPr>
      </p:pic>
      <p:sp>
        <p:nvSpPr>
          <p:cNvPr id="48" name="!!text">
            <a:extLst>
              <a:ext uri="{FF2B5EF4-FFF2-40B4-BE49-F238E27FC236}">
                <a16:creationId xmlns:a16="http://schemas.microsoft.com/office/drawing/2014/main" id="{EFB9B49A-B2C6-4DE5-9EE6-9113D6412C65}"/>
              </a:ext>
            </a:extLst>
          </p:cNvPr>
          <p:cNvSpPr txBox="1"/>
          <p:nvPr/>
        </p:nvSpPr>
        <p:spPr>
          <a:xfrm>
            <a:off x="4225941" y="1131362"/>
            <a:ext cx="266585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View Transaction History</a:t>
            </a:r>
            <a:endParaRPr lang="en-CA" sz="1000" dirty="0"/>
          </a:p>
        </p:txBody>
      </p:sp>
      <p:pic>
        <p:nvPicPr>
          <p:cNvPr id="49" name="Graphic 48" descr="Document outline">
            <a:hlinkClick r:id="rId31" action="ppaction://hlinksldjump"/>
            <a:extLst>
              <a:ext uri="{FF2B5EF4-FFF2-40B4-BE49-F238E27FC236}">
                <a16:creationId xmlns:a16="http://schemas.microsoft.com/office/drawing/2014/main" id="{9DD0E4C5-6856-13D9-C49E-D507D7925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476" y="660424"/>
            <a:ext cx="417600" cy="417600"/>
          </a:xfrm>
          <a:prstGeom prst="rect">
            <a:avLst/>
          </a:prstGeom>
        </p:spPr>
      </p:pic>
      <p:pic>
        <p:nvPicPr>
          <p:cNvPr id="50" name="Graphic 49" descr="Box outline">
            <a:hlinkClick r:id="rId32" action="ppaction://hlinksldjump"/>
            <a:extLst>
              <a:ext uri="{FF2B5EF4-FFF2-40B4-BE49-F238E27FC236}">
                <a16:creationId xmlns:a16="http://schemas.microsoft.com/office/drawing/2014/main" id="{F581CBDE-9EE9-6010-50BD-77D64B435C9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804008" y="689537"/>
            <a:ext cx="508466" cy="508466"/>
          </a:xfrm>
          <a:prstGeom prst="rect">
            <a:avLst/>
          </a:prstGeom>
        </p:spPr>
      </p:pic>
      <p:pic>
        <p:nvPicPr>
          <p:cNvPr id="51" name="Graphic 50" descr="Download from cloud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6A669B5F-FFAE-A398-5DEE-6E209B0DBA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  <p:sp>
        <p:nvSpPr>
          <p:cNvPr id="54" name="Hexagon 53">
            <a:extLst>
              <a:ext uri="{FF2B5EF4-FFF2-40B4-BE49-F238E27FC236}">
                <a16:creationId xmlns:a16="http://schemas.microsoft.com/office/drawing/2014/main" id="{F7997CA6-6F14-3A9D-910E-F67C801D3902}"/>
              </a:ext>
            </a:extLst>
          </p:cNvPr>
          <p:cNvSpPr/>
          <p:nvPr/>
        </p:nvSpPr>
        <p:spPr>
          <a:xfrm>
            <a:off x="7176350" y="281734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6" name="Section Zoom 55">
                <a:extLst>
                  <a:ext uri="{FF2B5EF4-FFF2-40B4-BE49-F238E27FC236}">
                    <a16:creationId xmlns:a16="http://schemas.microsoft.com/office/drawing/2014/main" id="{7BE7DB82-D42C-A237-34C8-29A628ED32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396992"/>
                  </p:ext>
                </p:extLst>
              </p:nvPr>
            </p:nvGraphicFramePr>
            <p:xfrm>
              <a:off x="7589096" y="3228975"/>
              <a:ext cx="777600" cy="437400"/>
            </p:xfrm>
            <a:graphic>
              <a:graphicData uri="http://schemas.microsoft.com/office/powerpoint/2016/sectionzoom">
                <psez:sectionZm>
                  <psez:sectionZmObj sectionId="{A4E9BBCB-78A5-49BC-8A05-6AF329BABB63}">
                    <psez:zmPr id="{EEB7D8E6-0A58-43A7-8D48-D8D899F3909A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600" cy="4374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6" name="Section Zoom 55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7BE7DB82-D42C-A237-34C8-29A628ED3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89096" y="3228975"/>
                <a:ext cx="7776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266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C1C360-C203-E940-86CA-2C3D149AACE0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952A100-DBC2-3F30-B12A-B612FAD2587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ACE04-BC41-F4A2-9D8D-A8339FB2DB38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BB55-648C-2619-E71B-2B61FAF10240}"/>
              </a:ext>
            </a:extLst>
          </p:cNvPr>
          <p:cNvSpPr txBox="1"/>
          <p:nvPr/>
        </p:nvSpPr>
        <p:spPr>
          <a:xfrm>
            <a:off x="4276682" y="122152"/>
            <a:ext cx="36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List of All Transactions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7A1AE6-9D3B-935F-5ADB-6D31DAC9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24088"/>
            <a:ext cx="11887200" cy="24098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86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D959ED-32FA-DC54-BAF6-36747DDCE3CF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FF0000"/>
              </a:gs>
              <a:gs pos="35000">
                <a:srgbClr val="FF000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11BFC54B-A08A-FE11-2DEF-4AA0888ECF91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80C9549-A172-EF5D-6F4A-0E6A674855C4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Local Storage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D57066-1BCB-5586-5C7F-254BD8D3F39B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52787E-4B91-DB2C-8372-EA42B444603E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2" name="Graphic 21" descr="Box outline">
            <a:extLst>
              <a:ext uri="{FF2B5EF4-FFF2-40B4-BE49-F238E27FC236}">
                <a16:creationId xmlns:a16="http://schemas.microsoft.com/office/drawing/2014/main" id="{D4985CAA-736C-DD22-1BAE-1AAE08D80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600" y="2937600"/>
            <a:ext cx="982800" cy="982800"/>
          </a:xfrm>
          <a:prstGeom prst="rect">
            <a:avLst/>
          </a:prstGeom>
          <a:effectLst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55DD41-753F-6B2D-76B4-A2211E6829F1}"/>
              </a:ext>
            </a:extLst>
          </p:cNvPr>
          <p:cNvSpPr/>
          <p:nvPr/>
        </p:nvSpPr>
        <p:spPr>
          <a:xfrm>
            <a:off x="2335490" y="624654"/>
            <a:ext cx="6870957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4" name="Graphic 23" descr="Tools outline">
            <a:hlinkClick r:id="rId4" action="ppaction://hlinksldjump"/>
            <a:extLst>
              <a:ext uri="{FF2B5EF4-FFF2-40B4-BE49-F238E27FC236}">
                <a16:creationId xmlns:a16="http://schemas.microsoft.com/office/drawing/2014/main" id="{639B1552-C8AD-A774-4707-96B0BAC0A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25" name="Graphic 24" descr="Workflow outline">
            <a:hlinkClick r:id="rId7" action="ppaction://hlinksldjump"/>
            <a:extLst>
              <a:ext uri="{FF2B5EF4-FFF2-40B4-BE49-F238E27FC236}">
                <a16:creationId xmlns:a16="http://schemas.microsoft.com/office/drawing/2014/main" id="{3ABDFCF2-7C91-8EE8-AE2D-5FFF458ED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26" name="Graphic 25" descr="Performance Curtains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DCF75F9C-1BF2-947E-C0E1-B72A7A78EC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4460" y="734625"/>
            <a:ext cx="417600" cy="417600"/>
          </a:xfrm>
          <a:prstGeom prst="rect">
            <a:avLst/>
          </a:prstGeom>
        </p:spPr>
      </p:pic>
      <p:pic>
        <p:nvPicPr>
          <p:cNvPr id="27" name="Graphic 26" descr="Hamburger Menu Icon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4E6AB204-32E5-44B9-2624-ED1A6DF087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8" name="Graphic 27" descr="Fast Forward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FCD0A06F-230D-3B11-2878-8068F3C0F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27502" y="734625"/>
            <a:ext cx="417600" cy="417600"/>
          </a:xfrm>
          <a:prstGeom prst="rect">
            <a:avLst/>
          </a:prstGeom>
        </p:spPr>
      </p:pic>
      <p:pic>
        <p:nvPicPr>
          <p:cNvPr id="29" name="Graphic 28" descr="Speech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E390451-07DA-0F1C-6B97-E6FCF08004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21561" y="734625"/>
            <a:ext cx="417600" cy="417600"/>
          </a:xfrm>
          <a:prstGeom prst="rect">
            <a:avLst/>
          </a:prstGeom>
        </p:spPr>
      </p:pic>
      <p:pic>
        <p:nvPicPr>
          <p:cNvPr id="30" name="Graphic 29" descr="Puzzl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05A3FCF5-CD08-2728-9BDB-53E686D83C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31" name="Graphic 30" descr="Lightbulb outline">
            <a:hlinkClick r:id="rId25" action="ppaction://hlinksldjump"/>
            <a:extLst>
              <a:ext uri="{FF2B5EF4-FFF2-40B4-BE49-F238E27FC236}">
                <a16:creationId xmlns:a16="http://schemas.microsoft.com/office/drawing/2014/main" id="{A4323C72-C3A4-0795-D4A7-B3FCEE1D3D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32" name="Graphic 31" descr="Question Mark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5DF8DCFF-1AA8-F90C-27DA-EDE61E3640A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515620" y="734625"/>
            <a:ext cx="417600" cy="417600"/>
          </a:xfrm>
          <a:prstGeom prst="rect">
            <a:avLst/>
          </a:prstGeom>
        </p:spPr>
      </p:pic>
      <p:sp>
        <p:nvSpPr>
          <p:cNvPr id="33" name="!!text">
            <a:extLst>
              <a:ext uri="{FF2B5EF4-FFF2-40B4-BE49-F238E27FC236}">
                <a16:creationId xmlns:a16="http://schemas.microsoft.com/office/drawing/2014/main" id="{1CF3C156-A540-C810-D08B-34E2AB265D57}"/>
              </a:ext>
            </a:extLst>
          </p:cNvPr>
          <p:cNvSpPr txBox="1"/>
          <p:nvPr/>
        </p:nvSpPr>
        <p:spPr>
          <a:xfrm>
            <a:off x="5130379" y="1187568"/>
            <a:ext cx="1931241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Local Storage</a:t>
            </a:r>
            <a:endParaRPr lang="en-CA" sz="1000" dirty="0"/>
          </a:p>
        </p:txBody>
      </p:sp>
      <p:pic>
        <p:nvPicPr>
          <p:cNvPr id="34" name="Graphic 33" descr="Document outline">
            <a:hlinkClick r:id="rId31" action="ppaction://hlinksldjump"/>
            <a:extLst>
              <a:ext uri="{FF2B5EF4-FFF2-40B4-BE49-F238E27FC236}">
                <a16:creationId xmlns:a16="http://schemas.microsoft.com/office/drawing/2014/main" id="{7AF487D2-22A8-7AF9-56B4-D8A293277DF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35" name="Graphic 34" descr="Box outline">
            <a:hlinkClick r:id="rId34" action="ppaction://hlinksldjump"/>
            <a:extLst>
              <a:ext uri="{FF2B5EF4-FFF2-40B4-BE49-F238E27FC236}">
                <a16:creationId xmlns:a16="http://schemas.microsoft.com/office/drawing/2014/main" id="{05FC947E-F4A8-4983-EDCE-3E9E4DF1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613" y="626102"/>
            <a:ext cx="508466" cy="508466"/>
          </a:xfrm>
          <a:prstGeom prst="rect">
            <a:avLst/>
          </a:prstGeom>
        </p:spPr>
      </p:pic>
      <p:pic>
        <p:nvPicPr>
          <p:cNvPr id="36" name="Graphic 35" descr="Download from cloud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CE83A8B9-0C82-3BE7-3DDB-8EE98BD757A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  <p:sp>
        <p:nvSpPr>
          <p:cNvPr id="38" name="Hexagon 37">
            <a:extLst>
              <a:ext uri="{FF2B5EF4-FFF2-40B4-BE49-F238E27FC236}">
                <a16:creationId xmlns:a16="http://schemas.microsoft.com/office/drawing/2014/main" id="{993CC60E-BA90-EEFB-BF99-7FCE4C37BAE3}"/>
              </a:ext>
            </a:extLst>
          </p:cNvPr>
          <p:cNvSpPr/>
          <p:nvPr/>
        </p:nvSpPr>
        <p:spPr>
          <a:xfrm>
            <a:off x="7158956" y="281734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0" name="Section Zoom 39">
                <a:extLst>
                  <a:ext uri="{FF2B5EF4-FFF2-40B4-BE49-F238E27FC236}">
                    <a16:creationId xmlns:a16="http://schemas.microsoft.com/office/drawing/2014/main" id="{445E3F25-D7E5-FCEE-82FA-D0F8E079ED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626772"/>
                  </p:ext>
                </p:extLst>
              </p:nvPr>
            </p:nvGraphicFramePr>
            <p:xfrm>
              <a:off x="7527096" y="3315812"/>
              <a:ext cx="777600" cy="437400"/>
            </p:xfrm>
            <a:graphic>
              <a:graphicData uri="http://schemas.microsoft.com/office/powerpoint/2016/sectionzoom">
                <psez:sectionZm>
                  <psez:sectionZmObj sectionId="{FE468AB5-F54E-411E-906E-BA4C43787DE1}">
                    <psez:zmPr id="{14B17469-1645-45C2-BF09-40C8BC09B244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600" cy="4374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0" name="Section Zoom 39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445E3F25-D7E5-FCEE-82FA-D0F8E079ED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27096" y="3315812"/>
                <a:ext cx="7776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85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80720-24E6-6DC3-916B-7FFF056E9AD9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8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2658366-2501-85CC-09F5-2484C9DF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271963"/>
            <a:ext cx="10248900" cy="12096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0778109-BDFB-09E2-3C1E-2C7CA0CB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3152775"/>
            <a:ext cx="7600950" cy="9334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04203DBA-73B7-B60A-8FCC-42CE10E95E3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2C0CD-4AD3-CDA4-E222-B86B11455C4A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F2AD7-7AC0-22E9-2F61-756B174448B6}"/>
              </a:ext>
            </a:extLst>
          </p:cNvPr>
          <p:cNvSpPr txBox="1"/>
          <p:nvPr/>
        </p:nvSpPr>
        <p:spPr>
          <a:xfrm>
            <a:off x="4276682" y="122152"/>
            <a:ext cx="363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Save income, Expenses and Balance in Local Storage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07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4E3594-F7F4-D8E1-B287-CFA946A3E558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66BE1DB4-B621-E7C0-5F12-BA7174412F2D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3F7949-CE2E-BE5B-4582-84247B9B66A8}"/>
              </a:ext>
            </a:extLst>
          </p:cNvPr>
          <p:cNvSpPr/>
          <p:nvPr/>
        </p:nvSpPr>
        <p:spPr>
          <a:xfrm>
            <a:off x="3762785" y="1715432"/>
            <a:ext cx="4435796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CSV Export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C0F37E-0F12-6BEF-E547-B5FDA75BF2FE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B3278E-0AED-ECCC-1ECE-D1826974B95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2" name="Graphic 21" descr="Download from cloud with solid fill">
            <a:extLst>
              <a:ext uri="{FF2B5EF4-FFF2-40B4-BE49-F238E27FC236}">
                <a16:creationId xmlns:a16="http://schemas.microsoft.com/office/drawing/2014/main" id="{1AD5B6AA-4C14-2497-8467-479B7C2EB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869" y="2937600"/>
            <a:ext cx="982800" cy="98280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EA9FA1-8728-288C-3A98-403419480530}"/>
              </a:ext>
            </a:extLst>
          </p:cNvPr>
          <p:cNvSpPr/>
          <p:nvPr/>
        </p:nvSpPr>
        <p:spPr>
          <a:xfrm>
            <a:off x="2335491" y="624654"/>
            <a:ext cx="7044916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4" name="Graphic 23" descr="Tools outline">
            <a:hlinkClick r:id="rId4" action="ppaction://hlinksldjump"/>
            <a:extLst>
              <a:ext uri="{FF2B5EF4-FFF2-40B4-BE49-F238E27FC236}">
                <a16:creationId xmlns:a16="http://schemas.microsoft.com/office/drawing/2014/main" id="{8D5DE9EE-2DB2-67D0-6A51-3D4276903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25" name="Graphic 24" descr="Workflow outline">
            <a:hlinkClick r:id="rId7" action="ppaction://hlinksldjump"/>
            <a:extLst>
              <a:ext uri="{FF2B5EF4-FFF2-40B4-BE49-F238E27FC236}">
                <a16:creationId xmlns:a16="http://schemas.microsoft.com/office/drawing/2014/main" id="{9E0444BB-B0CB-08C1-8FDA-AA803B2E0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26" name="Graphic 25" descr="Performance Curtains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D1CD71B5-4513-1655-A9C1-4A011ECDE0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0649" y="730958"/>
            <a:ext cx="417600" cy="417600"/>
          </a:xfrm>
          <a:prstGeom prst="rect">
            <a:avLst/>
          </a:prstGeom>
        </p:spPr>
      </p:pic>
      <p:pic>
        <p:nvPicPr>
          <p:cNvPr id="27" name="Graphic 26" descr="Hamburger Menu Icon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7A8B89C3-205D-D7B0-D1AB-B548B5AE7C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8" name="Graphic 27" descr="Fast Forward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6263969F-92CB-1A2C-8570-014158FB83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03691" y="730958"/>
            <a:ext cx="417600" cy="417600"/>
          </a:xfrm>
          <a:prstGeom prst="rect">
            <a:avLst/>
          </a:prstGeom>
        </p:spPr>
      </p:pic>
      <p:pic>
        <p:nvPicPr>
          <p:cNvPr id="29" name="Graphic 28" descr="Speech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884071CC-34DB-360B-797D-49772AF56E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97750" y="730958"/>
            <a:ext cx="417600" cy="417600"/>
          </a:xfrm>
          <a:prstGeom prst="rect">
            <a:avLst/>
          </a:prstGeom>
        </p:spPr>
      </p:pic>
      <p:pic>
        <p:nvPicPr>
          <p:cNvPr id="30" name="Graphic 29" descr="Puzzl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09770A6B-EBFB-5987-1129-1557A43093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31" name="Graphic 30" descr="Lightbulb outline">
            <a:hlinkClick r:id="rId25" action="ppaction://hlinksldjump"/>
            <a:extLst>
              <a:ext uri="{FF2B5EF4-FFF2-40B4-BE49-F238E27FC236}">
                <a16:creationId xmlns:a16="http://schemas.microsoft.com/office/drawing/2014/main" id="{923B9D10-6A7D-2DA4-84A7-1D637B72AD5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32" name="Graphic 31" descr="Question Mark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A4340644-1E12-6AE5-C2E2-17E4DF25A9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591809" y="730958"/>
            <a:ext cx="417600" cy="417600"/>
          </a:xfrm>
          <a:prstGeom prst="rect">
            <a:avLst/>
          </a:prstGeom>
        </p:spPr>
      </p:pic>
      <p:sp>
        <p:nvSpPr>
          <p:cNvPr id="33" name="!!text">
            <a:extLst>
              <a:ext uri="{FF2B5EF4-FFF2-40B4-BE49-F238E27FC236}">
                <a16:creationId xmlns:a16="http://schemas.microsoft.com/office/drawing/2014/main" id="{C43CC6E2-5A99-55D3-B927-7263AA975419}"/>
              </a:ext>
            </a:extLst>
          </p:cNvPr>
          <p:cNvSpPr txBox="1"/>
          <p:nvPr/>
        </p:nvSpPr>
        <p:spPr>
          <a:xfrm>
            <a:off x="5677080" y="1190323"/>
            <a:ext cx="1931241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CSV Export</a:t>
            </a:r>
            <a:endParaRPr lang="en-CA" sz="1000" dirty="0"/>
          </a:p>
        </p:txBody>
      </p:sp>
      <p:pic>
        <p:nvPicPr>
          <p:cNvPr id="34" name="Graphic 33" descr="Document outline">
            <a:hlinkClick r:id="rId31" action="ppaction://hlinksldjump"/>
            <a:extLst>
              <a:ext uri="{FF2B5EF4-FFF2-40B4-BE49-F238E27FC236}">
                <a16:creationId xmlns:a16="http://schemas.microsoft.com/office/drawing/2014/main" id="{A3074BE8-C039-CC22-0215-49D7F103D35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35" name="Graphic 34" descr="Box outline">
            <a:hlinkClick r:id="rId34" action="ppaction://hlinksldjump"/>
            <a:extLst>
              <a:ext uri="{FF2B5EF4-FFF2-40B4-BE49-F238E27FC236}">
                <a16:creationId xmlns:a16="http://schemas.microsoft.com/office/drawing/2014/main" id="{4E826F92-F6E2-9BC4-278B-492C7C0E3F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36" name="Graphic 35" descr="Download from cloud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D9017193-730B-5447-34F1-D5753E0D7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901" y="670739"/>
            <a:ext cx="417600" cy="417600"/>
          </a:xfrm>
          <a:prstGeom prst="rect">
            <a:avLst/>
          </a:prstGeom>
        </p:spPr>
      </p:pic>
      <p:sp>
        <p:nvSpPr>
          <p:cNvPr id="38" name="Hexagon 37">
            <a:extLst>
              <a:ext uri="{FF2B5EF4-FFF2-40B4-BE49-F238E27FC236}">
                <a16:creationId xmlns:a16="http://schemas.microsoft.com/office/drawing/2014/main" id="{A73E54F4-5F6F-EE96-7682-167FBDFF08D9}"/>
              </a:ext>
            </a:extLst>
          </p:cNvPr>
          <p:cNvSpPr/>
          <p:nvPr/>
        </p:nvSpPr>
        <p:spPr>
          <a:xfrm>
            <a:off x="7144077" y="281734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0" name="Section Zoom 39">
                <a:extLst>
                  <a:ext uri="{FF2B5EF4-FFF2-40B4-BE49-F238E27FC236}">
                    <a16:creationId xmlns:a16="http://schemas.microsoft.com/office/drawing/2014/main" id="{3E3BF68D-5B48-5548-1C19-8FE9B634E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3722318"/>
                  </p:ext>
                </p:extLst>
              </p:nvPr>
            </p:nvGraphicFramePr>
            <p:xfrm>
              <a:off x="7586474" y="3231913"/>
              <a:ext cx="777600" cy="437400"/>
            </p:xfrm>
            <a:graphic>
              <a:graphicData uri="http://schemas.microsoft.com/office/powerpoint/2016/sectionzoom">
                <psez:sectionZm>
                  <psez:sectionZmObj sectionId="{FFA8464F-F427-4431-B014-D0631BDD29CE}">
                    <psez:zmPr id="{8C0903D1-4797-4CE2-8255-495A84ADE2FA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600" cy="4374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0" name="Section Zoom 39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3E3BF68D-5B48-5548-1C19-8FE9B634E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86474" y="3231913"/>
                <a:ext cx="7776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06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7CAC3-4CD9-2C89-ABE7-A8AC9EA911C9}"/>
              </a:ext>
            </a:extLst>
          </p:cNvPr>
          <p:cNvSpPr txBox="1"/>
          <p:nvPr/>
        </p:nvSpPr>
        <p:spPr>
          <a:xfrm>
            <a:off x="4524375" y="76200"/>
            <a:ext cx="94906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C2818-8F07-BDDB-78EA-61B8057821EF}"/>
              </a:ext>
            </a:extLst>
          </p:cNvPr>
          <p:cNvSpPr txBox="1"/>
          <p:nvPr/>
        </p:nvSpPr>
        <p:spPr>
          <a:xfrm>
            <a:off x="5545303" y="76200"/>
            <a:ext cx="7391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4E282-3D31-F66E-686B-27F18B80CF3F}"/>
              </a:ext>
            </a:extLst>
          </p:cNvPr>
          <p:cNvSpPr txBox="1"/>
          <p:nvPr/>
        </p:nvSpPr>
        <p:spPr>
          <a:xfrm>
            <a:off x="6356281" y="76200"/>
            <a:ext cx="1008469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12172B-B056-BF58-C75B-3AAAA0ECB854}"/>
              </a:ext>
            </a:extLst>
          </p:cNvPr>
          <p:cNvCxnSpPr/>
          <p:nvPr/>
        </p:nvCxnSpPr>
        <p:spPr>
          <a:xfrm>
            <a:off x="0" y="445532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9FD92F-9C32-21A6-7576-A5D6EF86BE37}"/>
              </a:ext>
            </a:extLst>
          </p:cNvPr>
          <p:cNvSpPr/>
          <p:nvPr/>
        </p:nvSpPr>
        <p:spPr>
          <a:xfrm>
            <a:off x="104775" y="1333497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2"/>
            <a:srcRect/>
            <a:stretch>
              <a:fillRect l="-16101" r="-16101"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99D29B-ACFE-DF51-A16F-C96E6526FA95}"/>
              </a:ext>
            </a:extLst>
          </p:cNvPr>
          <p:cNvSpPr/>
          <p:nvPr/>
        </p:nvSpPr>
        <p:spPr>
          <a:xfrm>
            <a:off x="3119437" y="1333496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3"/>
            <a:stretch>
              <a:fillRect/>
            </a:stretch>
          </a:blip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46982F-5020-6ADE-ADE8-176A6370756A}"/>
              </a:ext>
            </a:extLst>
          </p:cNvPr>
          <p:cNvSpPr/>
          <p:nvPr/>
        </p:nvSpPr>
        <p:spPr>
          <a:xfrm>
            <a:off x="6134098" y="1333495"/>
            <a:ext cx="2811600" cy="4952999"/>
          </a:xfrm>
          <a:prstGeom prst="roundRect">
            <a:avLst>
              <a:gd name="adj" fmla="val 5481"/>
            </a:avLst>
          </a:prstGeom>
          <a:blipFill>
            <a:blip r:embed="rId4"/>
            <a:srcRect/>
            <a:stretch>
              <a:fillRect l="-1399" r="-1748" b="-34460"/>
            </a:stretch>
          </a:blip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C4D40F-F41C-7E99-94F1-608702EA4DEA}"/>
              </a:ext>
            </a:extLst>
          </p:cNvPr>
          <p:cNvSpPr/>
          <p:nvPr/>
        </p:nvSpPr>
        <p:spPr>
          <a:xfrm>
            <a:off x="9148761" y="1333498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5"/>
            <a:srcRect/>
            <a:stretch>
              <a:fillRect l="-3051" r="-48701"/>
            </a:stretch>
          </a:blip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D22C91-B276-5C6C-DF3F-E6FBA0E4F7C6}"/>
              </a:ext>
            </a:extLst>
          </p:cNvPr>
          <p:cNvCxnSpPr/>
          <p:nvPr/>
        </p:nvCxnSpPr>
        <p:spPr>
          <a:xfrm>
            <a:off x="-9526" y="6412468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4BFEA7-E58C-4701-7A8F-BC983620D560}"/>
              </a:ext>
            </a:extLst>
          </p:cNvPr>
          <p:cNvSpPr txBox="1"/>
          <p:nvPr/>
        </p:nvSpPr>
        <p:spPr>
          <a:xfrm>
            <a:off x="413930" y="5978206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Dawson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Brown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18313-8391-FBAC-EBF5-7D94884C11E2}"/>
              </a:ext>
            </a:extLst>
          </p:cNvPr>
          <p:cNvSpPr txBox="1"/>
          <p:nvPr/>
        </p:nvSpPr>
        <p:spPr>
          <a:xfrm>
            <a:off x="3649227" y="5989453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chemeClr val="accent4"/>
                </a:solidFill>
              </a:rPr>
              <a:t>Judah Csanyi</a:t>
            </a:r>
            <a:endParaRPr lang="en-CA" b="1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23109-2778-A284-AA4C-730692C1F37D}"/>
              </a:ext>
            </a:extLst>
          </p:cNvPr>
          <p:cNvSpPr txBox="1"/>
          <p:nvPr/>
        </p:nvSpPr>
        <p:spPr>
          <a:xfrm>
            <a:off x="6656610" y="5978207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300" dirty="0">
                <a:solidFill>
                  <a:schemeClr val="accent6"/>
                </a:solidFill>
                <a:latin typeface="Eras Bold ITC" panose="020B0907030504020204" pitchFamily="34" charset="0"/>
              </a:rPr>
              <a:t>Joshua Leslie</a:t>
            </a:r>
            <a:endParaRPr lang="en-CA" sz="1400" b="1" spc="300" dirty="0">
              <a:solidFill>
                <a:schemeClr val="accent6"/>
              </a:solidFill>
              <a:latin typeface="Eras Bold ITC" panose="020B0907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C9277-58A4-B1BD-9C68-EAF3C457230E}"/>
              </a:ext>
            </a:extLst>
          </p:cNvPr>
          <p:cNvSpPr txBox="1"/>
          <p:nvPr/>
        </p:nvSpPr>
        <p:spPr>
          <a:xfrm>
            <a:off x="9625782" y="5989453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rgbClr val="7030A0"/>
                </a:solidFill>
                <a:latin typeface="Eras Bold ITC" panose="020B0907030504020204" pitchFamily="34" charset="0"/>
              </a:rPr>
              <a:t>Jeremy Paruch</a:t>
            </a:r>
            <a:endParaRPr lang="en-CA" sz="1400" spc="3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1AC1-D430-0754-4E05-3FA6C94F33D6}"/>
              </a:ext>
            </a:extLst>
          </p:cNvPr>
          <p:cNvSpPr txBox="1"/>
          <p:nvPr/>
        </p:nvSpPr>
        <p:spPr>
          <a:xfrm>
            <a:off x="157499" y="6411328"/>
            <a:ext cx="3075678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Catcher/Trouble Shooter</a:t>
            </a:r>
            <a:endParaRPr lang="en-CA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C6EA8-70F8-BF0F-E1A3-3E3AEC1D7582}"/>
              </a:ext>
            </a:extLst>
          </p:cNvPr>
          <p:cNvSpPr txBox="1"/>
          <p:nvPr/>
        </p:nvSpPr>
        <p:spPr>
          <a:xfrm>
            <a:off x="2793105" y="6411328"/>
            <a:ext cx="341953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Catcher/Trouble Shooter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E1306-61B9-5A0C-6414-41040E4EDD8E}"/>
              </a:ext>
            </a:extLst>
          </p:cNvPr>
          <p:cNvSpPr txBox="1"/>
          <p:nvPr/>
        </p:nvSpPr>
        <p:spPr>
          <a:xfrm>
            <a:off x="5732953" y="6411398"/>
            <a:ext cx="3485409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Catcher/Trouble Shooter</a:t>
            </a:r>
            <a:endParaRPr lang="en-CA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D09F-A0F5-5409-B91B-70CBA786E54F}"/>
              </a:ext>
            </a:extLst>
          </p:cNvPr>
          <p:cNvSpPr txBox="1"/>
          <p:nvPr/>
        </p:nvSpPr>
        <p:spPr>
          <a:xfrm>
            <a:off x="9015265" y="6396335"/>
            <a:ext cx="3282908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Organizer</a:t>
            </a:r>
            <a:endParaRPr lang="en-CA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7DD8E-55C8-9675-F03F-BA0183FA072F}"/>
              </a:ext>
            </a:extLst>
          </p:cNvPr>
          <p:cNvSpPr txBox="1"/>
          <p:nvPr/>
        </p:nvSpPr>
        <p:spPr>
          <a:xfrm>
            <a:off x="157499" y="873801"/>
            <a:ext cx="2906742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JS Programmer</a:t>
            </a:r>
            <a:endParaRPr lang="en-CA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4FC08-560D-F38F-8E40-B67E07E2B216}"/>
              </a:ext>
            </a:extLst>
          </p:cNvPr>
          <p:cNvSpPr txBox="1"/>
          <p:nvPr/>
        </p:nvSpPr>
        <p:spPr>
          <a:xfrm>
            <a:off x="3233177" y="873801"/>
            <a:ext cx="263444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JS Tester</a:t>
            </a:r>
            <a:endParaRPr lang="en-CA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F75921-49D2-7DAD-1408-A0BC5F1721F8}"/>
              </a:ext>
            </a:extLst>
          </p:cNvPr>
          <p:cNvSpPr txBox="1"/>
          <p:nvPr/>
        </p:nvSpPr>
        <p:spPr>
          <a:xfrm>
            <a:off x="6134098" y="899310"/>
            <a:ext cx="307376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JS Programmer</a:t>
            </a:r>
            <a:endParaRPr lang="en-CA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B6D4AD-E3C6-97B5-DF5A-D5E69B472ADF}"/>
              </a:ext>
            </a:extLst>
          </p:cNvPr>
          <p:cNvSpPr txBox="1"/>
          <p:nvPr/>
        </p:nvSpPr>
        <p:spPr>
          <a:xfrm>
            <a:off x="8940175" y="910043"/>
            <a:ext cx="333754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</a:t>
            </a:r>
            <a:r>
              <a:rPr lang="en-CA" sz="1200" dirty="0"/>
              <a:t>: HTML &amp; CSS Expert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65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0013 0.1004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00131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013 0.1004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013 0.1004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13 0.10047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013 0.10047 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013 0.10047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013 0.10047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131 0.10047 " pathEditMode="relative" rAng="0" ptsTypes="AA">
                                      <p:cBhvr>
                                        <p:cTn id="6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D2F7E9-8ADC-C9E2-F522-AD8281EDF713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9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B66C558-0060-8A58-14BA-FC451A7E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4" y="3743231"/>
            <a:ext cx="5419725" cy="266700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0F43A56-38F2-91E5-A7C4-EC967DE8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5" y="2133194"/>
            <a:ext cx="4505325" cy="1390650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F9BCD97-E4B0-FD13-E7BD-8900C537B73D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BA32B-4A73-264D-2D06-1AA12F038D25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9FC42-B9F2-2166-ACF5-2C7E836DF9C2}"/>
              </a:ext>
            </a:extLst>
          </p:cNvPr>
          <p:cNvSpPr txBox="1"/>
          <p:nvPr/>
        </p:nvSpPr>
        <p:spPr>
          <a:xfrm>
            <a:off x="4276682" y="122152"/>
            <a:ext cx="363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Save income, Expenses and Balance in Local Storage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F94931B-D2FD-AEF0-E600-D820F6D1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91" y="4229318"/>
            <a:ext cx="6696075" cy="457200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2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6669-14F2-4624-B84D-0D152595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847D84-7CC8-7A69-A47B-C5C61C872939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FF0000">
                  <a:alpha val="77000"/>
                </a:srgbClr>
              </a:gs>
              <a:gs pos="35000">
                <a:srgbClr val="FF000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53C9A4B-7EC6-EE31-A6D1-06FE7937D33A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FF000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EEA2E5-F0A9-2D83-E8FB-E445C370B9CF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Live Demo!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F359BB-3935-F931-356E-148675B77445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E9A28-933E-5304-B512-AEB9DA397142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Graphic 27" descr="Performance Curtai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43F368AD-5BC2-71EC-5F5B-AB0A0B375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4421" y="2937599"/>
            <a:ext cx="982800" cy="9828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E572F4-5EE5-C5AA-8902-7A90FC35E3C8}"/>
              </a:ext>
            </a:extLst>
          </p:cNvPr>
          <p:cNvSpPr/>
          <p:nvPr/>
        </p:nvSpPr>
        <p:spPr>
          <a:xfrm>
            <a:off x="2335491" y="624654"/>
            <a:ext cx="6865660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Graphic 16" descr="Tools outline">
            <a:hlinkClick r:id="rId5" action="ppaction://hlinksldjump"/>
            <a:extLst>
              <a:ext uri="{FF2B5EF4-FFF2-40B4-BE49-F238E27FC236}">
                <a16:creationId xmlns:a16="http://schemas.microsoft.com/office/drawing/2014/main" id="{6636787F-6A00-EAF9-AD1C-4BC6C5C87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20" name="Graphic 19" descr="Workflow outline">
            <a:hlinkClick r:id="rId8" action="ppaction://hlinksldjump"/>
            <a:extLst>
              <a:ext uri="{FF2B5EF4-FFF2-40B4-BE49-F238E27FC236}">
                <a16:creationId xmlns:a16="http://schemas.microsoft.com/office/drawing/2014/main" id="{8EEEA9AD-82F0-AB0B-C25A-004565A15D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21" name="Graphic 20" descr="Performance Curtai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5BFAB1A-7099-9C53-A0C6-689AE4110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10843" y="670739"/>
            <a:ext cx="417600" cy="417600"/>
          </a:xfrm>
          <a:prstGeom prst="rect">
            <a:avLst/>
          </a:prstGeom>
        </p:spPr>
      </p:pic>
      <p:pic>
        <p:nvPicPr>
          <p:cNvPr id="22" name="Graphic 21" descr="Hamburger Menu Icon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7AB46303-5EB2-05A2-BB7D-B62DDBEC07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3" name="Graphic 22" descr="Fast Forwar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699C2F66-E792-23CE-4B36-1865D67595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54774" y="734625"/>
            <a:ext cx="417600" cy="417600"/>
          </a:xfrm>
          <a:prstGeom prst="rect">
            <a:avLst/>
          </a:prstGeom>
        </p:spPr>
      </p:pic>
      <p:pic>
        <p:nvPicPr>
          <p:cNvPr id="24" name="Graphic 23" descr="Speech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93D280A-A54F-B87E-7AA2-452A32CAC7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48833" y="734625"/>
            <a:ext cx="417600" cy="417600"/>
          </a:xfrm>
          <a:prstGeom prst="rect">
            <a:avLst/>
          </a:prstGeom>
        </p:spPr>
      </p:pic>
      <p:pic>
        <p:nvPicPr>
          <p:cNvPr id="25" name="Graphic 24" descr="Puzz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2E59F820-8CA6-8706-3741-7E8F86CBD9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26" name="Graphic 25" descr="Lightbulb outline">
            <a:hlinkClick r:id="rId24" action="ppaction://hlinksldjump"/>
            <a:extLst>
              <a:ext uri="{FF2B5EF4-FFF2-40B4-BE49-F238E27FC236}">
                <a16:creationId xmlns:a16="http://schemas.microsoft.com/office/drawing/2014/main" id="{5BEA0DFE-3027-C58A-DC64-943D9F2ABF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27" name="Graphic 26" descr="Question Mark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33FC069B-893A-AA87-818A-3F755692767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42892" y="734625"/>
            <a:ext cx="417600" cy="417600"/>
          </a:xfrm>
          <a:prstGeom prst="rect">
            <a:avLst/>
          </a:prstGeom>
        </p:spPr>
      </p:pic>
      <p:sp>
        <p:nvSpPr>
          <p:cNvPr id="29" name="!!text">
            <a:extLst>
              <a:ext uri="{FF2B5EF4-FFF2-40B4-BE49-F238E27FC236}">
                <a16:creationId xmlns:a16="http://schemas.microsoft.com/office/drawing/2014/main" id="{CC16434E-D844-11C8-D7FC-43C3ABFC9590}"/>
              </a:ext>
            </a:extLst>
          </p:cNvPr>
          <p:cNvSpPr txBox="1"/>
          <p:nvPr/>
        </p:nvSpPr>
        <p:spPr>
          <a:xfrm>
            <a:off x="6577813" y="1229014"/>
            <a:ext cx="1283659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LIVE DEMO</a:t>
            </a:r>
            <a:endParaRPr lang="en-CA" sz="1000" dirty="0"/>
          </a:p>
        </p:txBody>
      </p:sp>
      <p:pic>
        <p:nvPicPr>
          <p:cNvPr id="30" name="Graphic 29" descr="Document outline">
            <a:hlinkClick r:id="rId30" action="ppaction://hlinksldjump"/>
            <a:extLst>
              <a:ext uri="{FF2B5EF4-FFF2-40B4-BE49-F238E27FC236}">
                <a16:creationId xmlns:a16="http://schemas.microsoft.com/office/drawing/2014/main" id="{E719E184-FCF0-16B9-8218-2BB877E2014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31" name="Graphic 30" descr="Box outline">
            <a:hlinkClick r:id="rId33" action="ppaction://hlinksldjump"/>
            <a:extLst>
              <a:ext uri="{FF2B5EF4-FFF2-40B4-BE49-F238E27FC236}">
                <a16:creationId xmlns:a16="http://schemas.microsoft.com/office/drawing/2014/main" id="{728DABA8-B4A0-187B-F3E1-FA74659D11E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32" name="Graphic 31" descr="Download from cloud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25D6532-354F-7A0F-1326-1F4287E0954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427410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CBE1-512C-72C4-1C51-1BC92625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2029F8-0E95-4C04-BB21-FF17BDD81E57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4D06BA-8340-0177-9876-76B13EDA9949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0FDC0D-8111-6E1E-4E10-0C5A25D9C33B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Going Forward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123144-2153-7F0E-09F6-75C9E0E7108D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0F19A7-F681-22F5-C8F4-6F83AFF67488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Graphic 25" descr="Fast Forw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38F0CFF-7058-2E91-FA8C-437942DEA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598" y="2937599"/>
            <a:ext cx="982800" cy="9828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5D633D-5337-AC0E-1118-96343362400E}"/>
              </a:ext>
            </a:extLst>
          </p:cNvPr>
          <p:cNvSpPr/>
          <p:nvPr/>
        </p:nvSpPr>
        <p:spPr>
          <a:xfrm>
            <a:off x="2335490" y="624654"/>
            <a:ext cx="7041873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Graphic 16" descr="Tools outline">
            <a:hlinkClick r:id="rId5" action="ppaction://hlinksldjump"/>
            <a:extLst>
              <a:ext uri="{FF2B5EF4-FFF2-40B4-BE49-F238E27FC236}">
                <a16:creationId xmlns:a16="http://schemas.microsoft.com/office/drawing/2014/main" id="{74F28C2E-EA2F-9855-E60A-62F680793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20" name="Graphic 19" descr="Workflow outline">
            <a:hlinkClick r:id="rId8" action="ppaction://hlinksldjump"/>
            <a:extLst>
              <a:ext uri="{FF2B5EF4-FFF2-40B4-BE49-F238E27FC236}">
                <a16:creationId xmlns:a16="http://schemas.microsoft.com/office/drawing/2014/main" id="{8CF859EF-DF79-4C12-7770-E54D4B4E04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21" name="Graphic 20" descr="Performance Curtains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BEB08846-49D4-D0E8-A26C-F548CDB3A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5625" y="734625"/>
            <a:ext cx="417600" cy="417600"/>
          </a:xfrm>
          <a:prstGeom prst="rect">
            <a:avLst/>
          </a:prstGeom>
        </p:spPr>
      </p:pic>
      <p:pic>
        <p:nvPicPr>
          <p:cNvPr id="22" name="Graphic 21" descr="Hamburger Menu Icon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9310BE2-73AA-2B3A-D117-5C1960385B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3" name="Graphic 22" descr="Fast Forw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D7E8FFE-607D-CD11-B9FB-9D4CE0F6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39556" y="640682"/>
            <a:ext cx="417600" cy="417600"/>
          </a:xfrm>
          <a:prstGeom prst="rect">
            <a:avLst/>
          </a:prstGeom>
        </p:spPr>
      </p:pic>
      <p:pic>
        <p:nvPicPr>
          <p:cNvPr id="24" name="Graphic 23" descr="Speech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3FFECD51-614D-7793-2EAA-2781D0C569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33615" y="734625"/>
            <a:ext cx="417600" cy="417600"/>
          </a:xfrm>
          <a:prstGeom prst="rect">
            <a:avLst/>
          </a:prstGeom>
        </p:spPr>
      </p:pic>
      <p:pic>
        <p:nvPicPr>
          <p:cNvPr id="25" name="Graphic 24" descr="Puzz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8AB8D190-D647-0365-B2B2-0EFC7D491A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27" name="Graphic 26" descr="Lightbulb outline">
            <a:hlinkClick r:id="rId24" action="ppaction://hlinksldjump"/>
            <a:extLst>
              <a:ext uri="{FF2B5EF4-FFF2-40B4-BE49-F238E27FC236}">
                <a16:creationId xmlns:a16="http://schemas.microsoft.com/office/drawing/2014/main" id="{8701961D-5C19-0C6C-F00D-A87FB316D2E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28" name="Graphic 27" descr="Question Mark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AA4F5A52-0268-EFE7-7C2A-79B88730743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27674" y="734625"/>
            <a:ext cx="417600" cy="417600"/>
          </a:xfrm>
          <a:prstGeom prst="rect">
            <a:avLst/>
          </a:prstGeom>
        </p:spPr>
      </p:pic>
      <p:sp>
        <p:nvSpPr>
          <p:cNvPr id="29" name="!!text">
            <a:extLst>
              <a:ext uri="{FF2B5EF4-FFF2-40B4-BE49-F238E27FC236}">
                <a16:creationId xmlns:a16="http://schemas.microsoft.com/office/drawing/2014/main" id="{3E912462-F901-E74D-AD71-6D56527CFA5A}"/>
              </a:ext>
            </a:extLst>
          </p:cNvPr>
          <p:cNvSpPr txBox="1"/>
          <p:nvPr/>
        </p:nvSpPr>
        <p:spPr>
          <a:xfrm>
            <a:off x="6971341" y="1229014"/>
            <a:ext cx="1730450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Going Forward</a:t>
            </a:r>
            <a:endParaRPr lang="en-CA" sz="1000" dirty="0"/>
          </a:p>
        </p:txBody>
      </p:sp>
      <p:pic>
        <p:nvPicPr>
          <p:cNvPr id="30" name="Graphic 29" descr="Document outline">
            <a:hlinkClick r:id="rId30" action="ppaction://hlinksldjump"/>
            <a:extLst>
              <a:ext uri="{FF2B5EF4-FFF2-40B4-BE49-F238E27FC236}">
                <a16:creationId xmlns:a16="http://schemas.microsoft.com/office/drawing/2014/main" id="{1DEE6340-DEC1-66CE-8862-291077EB4ED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31" name="Graphic 30" descr="Box outline">
            <a:hlinkClick r:id="rId33" action="ppaction://hlinksldjump"/>
            <a:extLst>
              <a:ext uri="{FF2B5EF4-FFF2-40B4-BE49-F238E27FC236}">
                <a16:creationId xmlns:a16="http://schemas.microsoft.com/office/drawing/2014/main" id="{D3D4E7B0-4124-C41F-9239-3EAABEE9322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32" name="Graphic 31" descr="Download from cloud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DBCDCFB9-2726-389E-89C4-862C0A847B5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427410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2D832-18F9-7AD6-7C60-957FAB7A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996A7B-D032-AE35-D9D1-DE40624AD5C3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B0BA3-5F37-5442-54CC-9858D0E180E0}"/>
              </a:ext>
            </a:extLst>
          </p:cNvPr>
          <p:cNvSpPr txBox="1"/>
          <p:nvPr/>
        </p:nvSpPr>
        <p:spPr>
          <a:xfrm>
            <a:off x="3047999" y="5149334"/>
            <a:ext cx="609600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3200" dirty="0"/>
              <a:t>Thank you! </a:t>
            </a:r>
            <a:endParaRPr lang="en-CA" sz="3200" dirty="0"/>
          </a:p>
        </p:txBody>
      </p:sp>
      <p:pic>
        <p:nvPicPr>
          <p:cNvPr id="16" name="Graphic 15" descr="Speech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F623155-153B-B846-8F46-3957E824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599" y="2937600"/>
            <a:ext cx="982800" cy="9828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AC6CF8-B405-C077-852E-25BD2B8C5BE0}"/>
              </a:ext>
            </a:extLst>
          </p:cNvPr>
          <p:cNvSpPr/>
          <p:nvPr/>
        </p:nvSpPr>
        <p:spPr>
          <a:xfrm>
            <a:off x="2335491" y="624654"/>
            <a:ext cx="6765648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Graphic 16" descr="Tools outline">
            <a:hlinkClick r:id="rId5" action="ppaction://hlinksldjump"/>
            <a:extLst>
              <a:ext uri="{FF2B5EF4-FFF2-40B4-BE49-F238E27FC236}">
                <a16:creationId xmlns:a16="http://schemas.microsoft.com/office/drawing/2014/main" id="{7F60DEBF-95B0-14AE-A236-A13DF8FAD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18" name="Graphic 17" descr="Workflow outline">
            <a:hlinkClick r:id="rId8" action="ppaction://hlinksldjump"/>
            <a:extLst>
              <a:ext uri="{FF2B5EF4-FFF2-40B4-BE49-F238E27FC236}">
                <a16:creationId xmlns:a16="http://schemas.microsoft.com/office/drawing/2014/main" id="{D72A492E-6B6B-14F9-CE21-32A2F14F4E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19" name="Graphic 18" descr="Performance Curtains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02B21EBE-9C60-815E-11DC-377621072E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10843" y="718597"/>
            <a:ext cx="417600" cy="417600"/>
          </a:xfrm>
          <a:prstGeom prst="rect">
            <a:avLst/>
          </a:prstGeom>
        </p:spPr>
      </p:pic>
      <p:pic>
        <p:nvPicPr>
          <p:cNvPr id="20" name="Graphic 19" descr="Hamburger Menu Icon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1312988-334D-2E70-E4C7-426CABE1FB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21" name="Graphic 20" descr="Fast Forward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BFEB9327-7A9B-C28C-3A26-1A675D3B2C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60002" y="718597"/>
            <a:ext cx="417600" cy="417600"/>
          </a:xfrm>
          <a:prstGeom prst="rect">
            <a:avLst/>
          </a:prstGeom>
        </p:spPr>
      </p:pic>
      <p:pic>
        <p:nvPicPr>
          <p:cNvPr id="22" name="Graphic 21" descr="Speech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EB3CD9FB-1943-0CCB-8A6E-0C60D5B06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51719" y="624654"/>
            <a:ext cx="417600" cy="417600"/>
          </a:xfrm>
          <a:prstGeom prst="rect">
            <a:avLst/>
          </a:prstGeom>
        </p:spPr>
      </p:pic>
      <p:pic>
        <p:nvPicPr>
          <p:cNvPr id="23" name="Graphic 22" descr="Puzz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896C6E91-89E1-F0CB-388E-3A992ACA03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24" name="Graphic 23" descr="Lightbulb outline">
            <a:hlinkClick r:id="rId24" action="ppaction://hlinksldjump"/>
            <a:extLst>
              <a:ext uri="{FF2B5EF4-FFF2-40B4-BE49-F238E27FC236}">
                <a16:creationId xmlns:a16="http://schemas.microsoft.com/office/drawing/2014/main" id="{04D77EF0-FF8B-0720-7860-F95197D3A3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25" name="Graphic 24" descr="Question Mark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ACABD9C3-E1CE-5FC5-7542-9D33370C3DC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42892" y="718597"/>
            <a:ext cx="417600" cy="417600"/>
          </a:xfrm>
          <a:prstGeom prst="rect">
            <a:avLst/>
          </a:prstGeom>
        </p:spPr>
      </p:pic>
      <p:sp>
        <p:nvSpPr>
          <p:cNvPr id="26" name="!!text">
            <a:extLst>
              <a:ext uri="{FF2B5EF4-FFF2-40B4-BE49-F238E27FC236}">
                <a16:creationId xmlns:a16="http://schemas.microsoft.com/office/drawing/2014/main" id="{C32A0C77-C1D7-3314-B61B-C61A27055034}"/>
              </a:ext>
            </a:extLst>
          </p:cNvPr>
          <p:cNvSpPr txBox="1"/>
          <p:nvPr/>
        </p:nvSpPr>
        <p:spPr>
          <a:xfrm>
            <a:off x="7686190" y="1182702"/>
            <a:ext cx="1148657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Closing Remarks</a:t>
            </a:r>
            <a:endParaRPr lang="en-CA" sz="1000" dirty="0"/>
          </a:p>
        </p:txBody>
      </p:sp>
      <p:pic>
        <p:nvPicPr>
          <p:cNvPr id="27" name="Graphic 26" descr="Document outline">
            <a:hlinkClick r:id="rId30" action="ppaction://hlinksldjump"/>
            <a:extLst>
              <a:ext uri="{FF2B5EF4-FFF2-40B4-BE49-F238E27FC236}">
                <a16:creationId xmlns:a16="http://schemas.microsoft.com/office/drawing/2014/main" id="{E81B2DCC-2F61-046C-40B6-FDA6476F849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28" name="Graphic 27" descr="Box outline">
            <a:hlinkClick r:id="rId33" action="ppaction://hlinksldjump"/>
            <a:extLst>
              <a:ext uri="{FF2B5EF4-FFF2-40B4-BE49-F238E27FC236}">
                <a16:creationId xmlns:a16="http://schemas.microsoft.com/office/drawing/2014/main" id="{37F270CD-7E32-1FA5-02B6-E2E40D1A8CA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29" name="Graphic 28" descr="Download from cloud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887BE4E1-B11D-C1A5-3C02-29A78051DBC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427410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BB56-EC02-1B03-C176-11050857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9BB7A8-CB9C-DBDF-EEDC-F3E6F5A73ED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2C89DF-DBD5-0F41-3D4C-0F556C509E58}"/>
              </a:ext>
            </a:extLst>
          </p:cNvPr>
          <p:cNvSpPr/>
          <p:nvPr/>
        </p:nvSpPr>
        <p:spPr>
          <a:xfrm>
            <a:off x="2335491" y="624654"/>
            <a:ext cx="7075928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Graphic 14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467B3C0E-F2EB-9F2E-8CC3-CE349088D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16" name="Graphic 15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C04957FD-EC7A-0597-9ECB-DD09A46BA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6092" y="734970"/>
            <a:ext cx="417600" cy="417600"/>
          </a:xfrm>
          <a:prstGeom prst="rect">
            <a:avLst/>
          </a:prstGeom>
        </p:spPr>
      </p:pic>
      <p:pic>
        <p:nvPicPr>
          <p:cNvPr id="17" name="Graphic 16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7303FBB-49CD-1E91-4A88-BB83D716E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1857" y="734625"/>
            <a:ext cx="417600" cy="417600"/>
          </a:xfrm>
          <a:prstGeom prst="rect">
            <a:avLst/>
          </a:prstGeom>
        </p:spPr>
      </p:pic>
      <p:pic>
        <p:nvPicPr>
          <p:cNvPr id="18" name="Graphic 1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1E6E658-CC71-3FC3-A45B-1F8BD28E6F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549230" y="734625"/>
            <a:ext cx="417600" cy="417600"/>
          </a:xfrm>
          <a:prstGeom prst="rect">
            <a:avLst/>
          </a:prstGeom>
        </p:spPr>
      </p:pic>
      <p:pic>
        <p:nvPicPr>
          <p:cNvPr id="19" name="Graphic 1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AEE161E-8957-ECE8-CDDD-DFA14054FB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61016" y="734625"/>
            <a:ext cx="417600" cy="417600"/>
          </a:xfrm>
          <a:prstGeom prst="rect">
            <a:avLst/>
          </a:prstGeom>
        </p:spPr>
      </p:pic>
      <p:pic>
        <p:nvPicPr>
          <p:cNvPr id="20" name="Graphic 1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838A5AA-740B-6E59-BFCF-8186B7EF31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3676" y="734625"/>
            <a:ext cx="417600" cy="417600"/>
          </a:xfrm>
          <a:prstGeom prst="rect">
            <a:avLst/>
          </a:prstGeom>
        </p:spPr>
      </p:pic>
      <p:pic>
        <p:nvPicPr>
          <p:cNvPr id="21" name="Graphic 2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831130EF-969B-B6C2-80C1-E7D69CA0FC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22" name="Graphic 2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91726F4B-64A6-DC61-BBDA-204BA57DB91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23" name="Graphic 2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C7C11DB0-456C-AE32-BAE8-0F3FB73E6D2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560334" y="640682"/>
            <a:ext cx="417600" cy="417600"/>
          </a:xfrm>
          <a:prstGeom prst="rect">
            <a:avLst/>
          </a:prstGeom>
        </p:spPr>
      </p:pic>
      <p:sp>
        <p:nvSpPr>
          <p:cNvPr id="24" name="!!text">
            <a:extLst>
              <a:ext uri="{FF2B5EF4-FFF2-40B4-BE49-F238E27FC236}">
                <a16:creationId xmlns:a16="http://schemas.microsoft.com/office/drawing/2014/main" id="{0C3D4C75-F10D-5D30-AC52-71893866D937}"/>
              </a:ext>
            </a:extLst>
          </p:cNvPr>
          <p:cNvSpPr txBox="1"/>
          <p:nvPr/>
        </p:nvSpPr>
        <p:spPr>
          <a:xfrm>
            <a:off x="8137116" y="1187568"/>
            <a:ext cx="1274302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Questions</a:t>
            </a:r>
            <a:endParaRPr lang="en-CA" sz="1000" dirty="0"/>
          </a:p>
        </p:txBody>
      </p:sp>
      <p:pic>
        <p:nvPicPr>
          <p:cNvPr id="25" name="Graphic 24" descr="Document outline">
            <a:hlinkClick r:id="rId29" action="ppaction://hlinksldjump"/>
            <a:extLst>
              <a:ext uri="{FF2B5EF4-FFF2-40B4-BE49-F238E27FC236}">
                <a16:creationId xmlns:a16="http://schemas.microsoft.com/office/drawing/2014/main" id="{20B53D9C-E412-C5A5-F759-5286451B3EF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74207" y="734625"/>
            <a:ext cx="417600" cy="417600"/>
          </a:xfrm>
          <a:prstGeom prst="rect">
            <a:avLst/>
          </a:prstGeom>
        </p:spPr>
      </p:pic>
      <p:pic>
        <p:nvPicPr>
          <p:cNvPr id="26" name="Graphic 25" descr="Box outline">
            <a:hlinkClick r:id="rId32" action="ppaction://hlinksldjump"/>
            <a:extLst>
              <a:ext uri="{FF2B5EF4-FFF2-40B4-BE49-F238E27FC236}">
                <a16:creationId xmlns:a16="http://schemas.microsoft.com/office/drawing/2014/main" id="{A24C281A-07CC-D748-D0DD-40AE407735F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792613" y="689192"/>
            <a:ext cx="508466" cy="508466"/>
          </a:xfrm>
          <a:prstGeom prst="rect">
            <a:avLst/>
          </a:prstGeom>
        </p:spPr>
      </p:pic>
      <p:pic>
        <p:nvPicPr>
          <p:cNvPr id="27" name="Graphic 26" descr="Download from cloud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ED89B22A-EFD4-F691-41F9-8A64474F29B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27410" y="734625"/>
            <a:ext cx="417600" cy="417600"/>
          </a:xfrm>
          <a:prstGeom prst="rect">
            <a:avLst/>
          </a:prstGeom>
        </p:spPr>
      </p:pic>
      <p:pic>
        <p:nvPicPr>
          <p:cNvPr id="29" name="Graphic 28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B727C96A-7E3A-7325-B818-B09E8CAA0BA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08200" y="2941200"/>
            <a:ext cx="975600" cy="9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3138F3-3DD4-C5E7-E4B8-E7741C77897F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58A4B9-CE71-329F-A8F7-BC0E5D5060E2}"/>
              </a:ext>
            </a:extLst>
          </p:cNvPr>
          <p:cNvSpPr/>
          <p:nvPr/>
        </p:nvSpPr>
        <p:spPr>
          <a:xfrm>
            <a:off x="2607094" y="615600"/>
            <a:ext cx="6790403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Graphic 5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D85621AC-C6BB-7F6C-FDE1-C2D42599D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02348" y="725571"/>
            <a:ext cx="418290" cy="418290"/>
          </a:xfrm>
          <a:prstGeom prst="rect">
            <a:avLst/>
          </a:prstGeom>
        </p:spPr>
      </p:pic>
      <p:pic>
        <p:nvPicPr>
          <p:cNvPr id="8" name="Graphic 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D31DBC8-DBF0-F608-0F68-4018B0BC6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7696" y="725916"/>
            <a:ext cx="417600" cy="417600"/>
          </a:xfrm>
          <a:prstGeom prst="rect">
            <a:avLst/>
          </a:prstGeom>
        </p:spPr>
      </p:pic>
      <p:pic>
        <p:nvPicPr>
          <p:cNvPr id="10" name="Graphic 9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AACEBC9C-4187-1F92-00CF-C8BE7E62C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6855" y="725571"/>
            <a:ext cx="417600" cy="417600"/>
          </a:xfrm>
          <a:prstGeom prst="rect">
            <a:avLst/>
          </a:prstGeom>
        </p:spPr>
      </p:pic>
      <p:pic>
        <p:nvPicPr>
          <p:cNvPr id="12" name="Graphic 11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6EE8E0F-183B-5F06-8E2C-653CCAB52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820834" y="651370"/>
            <a:ext cx="417600" cy="417600"/>
          </a:xfrm>
          <a:prstGeom prst="rect">
            <a:avLst/>
          </a:prstGeom>
        </p:spPr>
      </p:pic>
      <p:pic>
        <p:nvPicPr>
          <p:cNvPr id="14" name="Graphic 13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DC0A302-75D7-60A6-C73C-C9D3E3F6D9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9897" y="725571"/>
            <a:ext cx="417600" cy="417600"/>
          </a:xfrm>
          <a:prstGeom prst="rect">
            <a:avLst/>
          </a:prstGeom>
        </p:spPr>
      </p:pic>
      <p:pic>
        <p:nvPicPr>
          <p:cNvPr id="16" name="Graphic 15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806BF26D-62AD-DE8C-D893-539C61BB81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33956" y="725571"/>
            <a:ext cx="417600" cy="417600"/>
          </a:xfrm>
          <a:prstGeom prst="rect">
            <a:avLst/>
          </a:prstGeom>
        </p:spPr>
      </p:pic>
      <p:pic>
        <p:nvPicPr>
          <p:cNvPr id="18" name="Graphic 17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E8EB5DE0-51B2-1761-8384-78D421FEE0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21428" y="725916"/>
            <a:ext cx="417600" cy="417600"/>
          </a:xfrm>
          <a:prstGeom prst="rect">
            <a:avLst/>
          </a:prstGeom>
        </p:spPr>
      </p:pic>
      <p:pic>
        <p:nvPicPr>
          <p:cNvPr id="20" name="Graphic 19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8BFE1201-BFC8-B979-A8EF-63DF74B0F4B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11888" y="725916"/>
            <a:ext cx="417600" cy="417600"/>
          </a:xfrm>
          <a:prstGeom prst="rect">
            <a:avLst/>
          </a:prstGeom>
        </p:spPr>
      </p:pic>
      <p:pic>
        <p:nvPicPr>
          <p:cNvPr id="22" name="Graphic 21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7043476A-B163-00F4-8911-92E3D00A29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28015" y="725571"/>
            <a:ext cx="417600" cy="417600"/>
          </a:xfrm>
          <a:prstGeom prst="rect">
            <a:avLst/>
          </a:prstGeom>
        </p:spPr>
      </p:pic>
      <p:sp>
        <p:nvSpPr>
          <p:cNvPr id="11" name="!!text">
            <a:extLst>
              <a:ext uri="{FF2B5EF4-FFF2-40B4-BE49-F238E27FC236}">
                <a16:creationId xmlns:a16="http://schemas.microsoft.com/office/drawing/2014/main" id="{1AE594C7-8280-4CD0-B456-4DCC82B5FB3E}"/>
              </a:ext>
            </a:extLst>
          </p:cNvPr>
          <p:cNvSpPr txBox="1"/>
          <p:nvPr/>
        </p:nvSpPr>
        <p:spPr>
          <a:xfrm>
            <a:off x="2581573" y="1105915"/>
            <a:ext cx="89612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Main Menu</a:t>
            </a:r>
            <a:endParaRPr lang="en-CA" sz="1000" dirty="0"/>
          </a:p>
        </p:txBody>
      </p:sp>
      <p:pic>
        <p:nvPicPr>
          <p:cNvPr id="5" name="Picture 4" descr="A computer with a globe on the screen&#10;&#10;Description automatically generated">
            <a:extLst>
              <a:ext uri="{FF2B5EF4-FFF2-40B4-BE49-F238E27FC236}">
                <a16:creationId xmlns:a16="http://schemas.microsoft.com/office/drawing/2014/main" id="{EB73C6EA-A1BD-2320-722E-6646E370D19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27134" y="2390427"/>
            <a:ext cx="2337729" cy="207714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13" name="Graphic 12" descr="Document outline">
            <a:hlinkClick r:id="rId30" action="ppaction://hlinksldjump"/>
            <a:extLst>
              <a:ext uri="{FF2B5EF4-FFF2-40B4-BE49-F238E27FC236}">
                <a16:creationId xmlns:a16="http://schemas.microsoft.com/office/drawing/2014/main" id="{B6D2DA4A-C426-4B66-DE35-C02122F97E0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546080" y="725916"/>
            <a:ext cx="417600" cy="417600"/>
          </a:xfrm>
          <a:prstGeom prst="rect">
            <a:avLst/>
          </a:prstGeom>
        </p:spPr>
      </p:pic>
      <p:pic>
        <p:nvPicPr>
          <p:cNvPr id="17" name="Graphic 16" descr="Box outline">
            <a:hlinkClick r:id="rId33" action="ppaction://hlinksldjump"/>
            <a:extLst>
              <a:ext uri="{FF2B5EF4-FFF2-40B4-BE49-F238E27FC236}">
                <a16:creationId xmlns:a16="http://schemas.microsoft.com/office/drawing/2014/main" id="{CB3E22D3-9238-9BCD-4B5D-1AC42BEB4EE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75612" y="680483"/>
            <a:ext cx="508466" cy="508466"/>
          </a:xfrm>
          <a:prstGeom prst="rect">
            <a:avLst/>
          </a:prstGeom>
        </p:spPr>
      </p:pic>
      <p:pic>
        <p:nvPicPr>
          <p:cNvPr id="21" name="Graphic 20" descr="Download from cloud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C444700C-5FC9-3C76-3FF2-DC10DA4FB6D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712885" y="725571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5D88F5-DEBD-EF1B-9956-7796A4DD68E2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/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0D82563-837C-47E1-0D42-14FBFD2F136E}"/>
              </a:ext>
            </a:extLst>
          </p:cNvPr>
          <p:cNvSpPr/>
          <p:nvPr/>
        </p:nvSpPr>
        <p:spPr>
          <a:xfrm>
            <a:off x="5073133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E152D7-F8FF-7AEA-5035-FE525DB2567D}"/>
              </a:ext>
            </a:extLst>
          </p:cNvPr>
          <p:cNvSpPr/>
          <p:nvPr/>
        </p:nvSpPr>
        <p:spPr>
          <a:xfrm>
            <a:off x="4570150" y="1727154"/>
            <a:ext cx="3168042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Transaction Logging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F0B3D6-A537-F4B8-235B-899F1F1A2459}"/>
              </a:ext>
            </a:extLst>
          </p:cNvPr>
          <p:cNvSpPr/>
          <p:nvPr/>
        </p:nvSpPr>
        <p:spPr>
          <a:xfrm>
            <a:off x="5493433" y="252496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24648A-9B2F-5A85-82B8-82B5098139F3}"/>
              </a:ext>
            </a:extLst>
          </p:cNvPr>
          <p:cNvSpPr/>
          <p:nvPr/>
        </p:nvSpPr>
        <p:spPr>
          <a:xfrm>
            <a:off x="5034801" y="3375633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8E0492-C0C8-45EA-677F-05023AC6F9BF}"/>
              </a:ext>
            </a:extLst>
          </p:cNvPr>
          <p:cNvSpPr/>
          <p:nvPr/>
        </p:nvSpPr>
        <p:spPr>
          <a:xfrm>
            <a:off x="5468985" y="4264634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277620-551F-C731-779B-D21E18B93593}"/>
              </a:ext>
            </a:extLst>
          </p:cNvPr>
          <p:cNvSpPr/>
          <p:nvPr/>
        </p:nvSpPr>
        <p:spPr>
          <a:xfrm>
            <a:off x="6635176" y="428380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6CD377-8836-2616-9F69-465E5CB66E22}"/>
              </a:ext>
            </a:extLst>
          </p:cNvPr>
          <p:cNvSpPr/>
          <p:nvPr/>
        </p:nvSpPr>
        <p:spPr>
          <a:xfrm>
            <a:off x="7062406" y="3390667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07BACE-6647-5512-347C-E59A78AF6297}"/>
              </a:ext>
            </a:extLst>
          </p:cNvPr>
          <p:cNvSpPr/>
          <p:nvPr/>
        </p:nvSpPr>
        <p:spPr>
          <a:xfrm>
            <a:off x="6635175" y="2516702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421328-8C92-A051-7731-CA26837E2CD8}"/>
              </a:ext>
            </a:extLst>
          </p:cNvPr>
          <p:cNvCxnSpPr>
            <a:cxnSpLocks/>
            <a:endCxn id="39" idx="7"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2AD3E5-8243-4C32-B04C-27A6BE35330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8DE5C0D-8670-631A-403E-52E453D8874D}"/>
              </a:ext>
            </a:extLst>
          </p:cNvPr>
          <p:cNvCxnSpPr>
            <a:cxnSpLocks/>
          </p:cNvCxnSpPr>
          <p:nvPr/>
        </p:nvCxnSpPr>
        <p:spPr>
          <a:xfrm flipH="1">
            <a:off x="5314704" y="4304657"/>
            <a:ext cx="154281" cy="16733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B195AFF5-9385-3EB5-57F2-F6A1C6546870}"/>
              </a:ext>
            </a:extLst>
          </p:cNvPr>
          <p:cNvSpPr/>
          <p:nvPr/>
        </p:nvSpPr>
        <p:spPr>
          <a:xfrm>
            <a:off x="4134819" y="4473207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BFB60E-312B-9FC8-79A4-C2C4BCEC7415}"/>
              </a:ext>
            </a:extLst>
          </p:cNvPr>
          <p:cNvCxnSpPr>
            <a:cxnSpLocks/>
            <a:stCxn id="68" idx="4"/>
            <a:endCxn id="42" idx="5"/>
          </p:cNvCxnSpPr>
          <p:nvPr/>
        </p:nvCxnSpPr>
        <p:spPr>
          <a:xfrm flipH="1" flipV="1">
            <a:off x="6700612" y="4349237"/>
            <a:ext cx="171716" cy="11246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Hexagon 67">
            <a:extLst>
              <a:ext uri="{FF2B5EF4-FFF2-40B4-BE49-F238E27FC236}">
                <a16:creationId xmlns:a16="http://schemas.microsoft.com/office/drawing/2014/main" id="{FEFC5A01-2CDF-4210-EE8B-BC6ADC1F5D91}"/>
              </a:ext>
            </a:extLst>
          </p:cNvPr>
          <p:cNvSpPr/>
          <p:nvPr/>
        </p:nvSpPr>
        <p:spPr>
          <a:xfrm>
            <a:off x="6547450" y="4461699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BEF47A13-0AFE-24ED-CCF3-0C6F3A6F7C2D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E9C7AD-9819-B1DB-BAD9-022D09518088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Graphic 77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D9387E5D-B84A-D474-F97A-1D989F45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4071" y="2918124"/>
            <a:ext cx="984060" cy="98406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0" name="Section Zoom 79">
                <a:extLst>
                  <a:ext uri="{FF2B5EF4-FFF2-40B4-BE49-F238E27FC236}">
                    <a16:creationId xmlns:a16="http://schemas.microsoft.com/office/drawing/2014/main" id="{E04548D3-BB35-FB14-86C4-D71E3DFC1C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008796"/>
                  </p:ext>
                </p:extLst>
              </p:nvPr>
            </p:nvGraphicFramePr>
            <p:xfrm>
              <a:off x="7679453" y="3111033"/>
              <a:ext cx="940799" cy="529200"/>
            </p:xfrm>
            <a:graphic>
              <a:graphicData uri="http://schemas.microsoft.com/office/powerpoint/2016/sectionzoom">
                <psez:sectionZm>
                  <psez:sectionZmObj sectionId="{DBDD0253-6F39-43AF-9725-33CB3B48261E}">
                    <psez:zmPr id="{D82B5CE2-27C5-4363-B63B-8A482CF03838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0799" cy="529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0" name="Section Zoom 7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04548D3-BB35-FB14-86C4-D71E3DFC1C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9453" y="3111033"/>
                <a:ext cx="940799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3" name="Section Zoom 82">
                <a:extLst>
                  <a:ext uri="{FF2B5EF4-FFF2-40B4-BE49-F238E27FC236}">
                    <a16:creationId xmlns:a16="http://schemas.microsoft.com/office/drawing/2014/main" id="{B821A0E2-1123-2279-2F32-2D69BA2521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310832"/>
                  </p:ext>
                </p:extLst>
              </p:nvPr>
            </p:nvGraphicFramePr>
            <p:xfrm>
              <a:off x="6846399" y="4792914"/>
              <a:ext cx="940801" cy="529200"/>
            </p:xfrm>
            <a:graphic>
              <a:graphicData uri="http://schemas.microsoft.com/office/powerpoint/2016/sectionzoom">
                <psez:sectionZm>
                  <psez:sectionZmObj sectionId="{CEA1D32D-A631-44FA-B1B4-FD8FD086D864}">
                    <psez:zmPr id="{0674DE7A-3E68-4291-B12C-3D0A9AF7C584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0801" cy="529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3" name="Section Zoom 8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821A0E2-1123-2279-2F32-2D69BA2521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6399" y="4792914"/>
                <a:ext cx="940801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5" name="Section Zoom 84">
                <a:extLst>
                  <a:ext uri="{FF2B5EF4-FFF2-40B4-BE49-F238E27FC236}">
                    <a16:creationId xmlns:a16="http://schemas.microsoft.com/office/drawing/2014/main" id="{806E4E71-1C52-D1BC-297A-2FFF83BB84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7076670"/>
                  </p:ext>
                </p:extLst>
              </p:nvPr>
            </p:nvGraphicFramePr>
            <p:xfrm>
              <a:off x="4418135" y="4824538"/>
              <a:ext cx="940800" cy="529200"/>
            </p:xfrm>
            <a:graphic>
              <a:graphicData uri="http://schemas.microsoft.com/office/powerpoint/2016/sectionzoom">
                <psez:sectionZm>
                  <psez:sectionZmObj sectionId="{0006F9EF-72B4-4E47-85A3-ACFC1F45871D}">
                    <psez:zmPr id="{4765CD91-FFC4-457F-A911-9D526AFD2742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0800" cy="529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5" name="Section Zoom 8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06E4E71-1C52-D1BC-297A-2FFF83BB84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18135" y="4824538"/>
                <a:ext cx="940800" cy="529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FDF170-311F-6C05-0923-BA9C0C8238F6}"/>
              </a:ext>
            </a:extLst>
          </p:cNvPr>
          <p:cNvSpPr/>
          <p:nvPr/>
        </p:nvSpPr>
        <p:spPr>
          <a:xfrm>
            <a:off x="2335490" y="624654"/>
            <a:ext cx="7051701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Tools outline">
            <a:hlinkClick r:id="rId14" action="ppaction://hlinksldjump"/>
            <a:extLst>
              <a:ext uri="{FF2B5EF4-FFF2-40B4-BE49-F238E27FC236}">
                <a16:creationId xmlns:a16="http://schemas.microsoft.com/office/drawing/2014/main" id="{47CDC701-0DC0-9128-7F23-4644741E6C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730744" y="734625"/>
            <a:ext cx="418290" cy="418290"/>
          </a:xfrm>
          <a:prstGeom prst="rect">
            <a:avLst/>
          </a:prstGeom>
        </p:spPr>
      </p:pic>
      <p:pic>
        <p:nvPicPr>
          <p:cNvPr id="6" name="Graphic 5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CC597A3A-F5D4-7AC5-0B78-AEAE05994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1110" y="660424"/>
            <a:ext cx="417600" cy="417600"/>
          </a:xfrm>
          <a:prstGeom prst="rect">
            <a:avLst/>
          </a:prstGeom>
        </p:spPr>
      </p:pic>
      <p:pic>
        <p:nvPicPr>
          <p:cNvPr id="7" name="Graphic 6" descr="Performance Curtains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95A81945-4899-E84F-175C-A71CA763AD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12531" y="734625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000D9F57-047A-6E16-44A7-F8D31BA568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561950" y="734625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1715CB54-2D2A-9015-3838-AC490482F0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55573" y="734625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D52FDD17-5BB4-F71C-5A70-993C8C6A08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049632" y="734625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6A3CA8F3-8A80-1940-BA18-6CFFF3F7A8B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49824" y="73497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32" action="ppaction://hlinksldjump"/>
            <a:extLst>
              <a:ext uri="{FF2B5EF4-FFF2-40B4-BE49-F238E27FC236}">
                <a16:creationId xmlns:a16="http://schemas.microsoft.com/office/drawing/2014/main" id="{49AE5AC4-3674-BFED-A68F-89C0F61559B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240284" y="73497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1450B901-911F-CABA-78F3-EBBB78A0D8E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543691" y="734625"/>
            <a:ext cx="417600" cy="417600"/>
          </a:xfrm>
          <a:prstGeom prst="rect">
            <a:avLst/>
          </a:prstGeom>
        </p:spPr>
      </p:pic>
      <p:sp>
        <p:nvSpPr>
          <p:cNvPr id="14" name="!!text">
            <a:extLst>
              <a:ext uri="{FF2B5EF4-FFF2-40B4-BE49-F238E27FC236}">
                <a16:creationId xmlns:a16="http://schemas.microsoft.com/office/drawing/2014/main" id="{5DEEB960-D7B0-5A93-01FA-1195884EF91B}"/>
              </a:ext>
            </a:extLst>
          </p:cNvPr>
          <p:cNvSpPr txBox="1"/>
          <p:nvPr/>
        </p:nvSpPr>
        <p:spPr>
          <a:xfrm>
            <a:off x="2174823" y="1230796"/>
            <a:ext cx="2859978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Transaction Logging</a:t>
            </a:r>
            <a:endParaRPr lang="en-CA" sz="1000" dirty="0"/>
          </a:p>
        </p:txBody>
      </p:sp>
      <p:pic>
        <p:nvPicPr>
          <p:cNvPr id="15" name="Graphic 14" descr="Document outline">
            <a:hlinkClick r:id="rId38" action="ppaction://hlinksldjump"/>
            <a:extLst>
              <a:ext uri="{FF2B5EF4-FFF2-40B4-BE49-F238E27FC236}">
                <a16:creationId xmlns:a16="http://schemas.microsoft.com/office/drawing/2014/main" id="{128527A1-0477-A12A-0189-0664FE6C991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274476" y="734970"/>
            <a:ext cx="417600" cy="417600"/>
          </a:xfrm>
          <a:prstGeom prst="rect">
            <a:avLst/>
          </a:prstGeom>
        </p:spPr>
      </p:pic>
      <p:pic>
        <p:nvPicPr>
          <p:cNvPr id="16" name="Graphic 15" descr="Box outline">
            <a:hlinkClick r:id="rId41" action="ppaction://hlinksldjump"/>
            <a:extLst>
              <a:ext uri="{FF2B5EF4-FFF2-40B4-BE49-F238E27FC236}">
                <a16:creationId xmlns:a16="http://schemas.microsoft.com/office/drawing/2014/main" id="{6199E59F-6882-E03B-88B1-48896D26126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804008" y="689537"/>
            <a:ext cx="508466" cy="508466"/>
          </a:xfrm>
          <a:prstGeom prst="rect">
            <a:avLst/>
          </a:prstGeom>
        </p:spPr>
      </p:pic>
      <p:pic>
        <p:nvPicPr>
          <p:cNvPr id="17" name="Graphic 16" descr="Download from cloud with solid fill">
            <a:hlinkClick r:id="rId44" action="ppaction://hlinksldjump"/>
            <a:extLst>
              <a:ext uri="{FF2B5EF4-FFF2-40B4-BE49-F238E27FC236}">
                <a16:creationId xmlns:a16="http://schemas.microsoft.com/office/drawing/2014/main" id="{856DBA0D-1547-B5A4-1406-3FDB8F75DA0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6441281" y="734625"/>
            <a:ext cx="417600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13DF10-4A5B-CEEB-0883-53CA41B7E3AE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4243D65E-25D6-EB4F-57E3-9BEDF8CA8640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9C900-26DD-D981-996B-3AFFDCEE410B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85309-8991-8548-39DA-75DF0AC3DF4A}"/>
              </a:ext>
            </a:extLst>
          </p:cNvPr>
          <p:cNvSpPr txBox="1"/>
          <p:nvPr/>
        </p:nvSpPr>
        <p:spPr>
          <a:xfrm>
            <a:off x="4457692" y="338820"/>
            <a:ext cx="3276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Input Income &amp; Expenses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B40DF-2E89-96FB-01D0-03DA59AE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31" y="768483"/>
            <a:ext cx="4456176" cy="3503848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3584CD-0E17-2F01-A01F-13974C95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31" y="4310474"/>
            <a:ext cx="10477535" cy="2529520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D573D3-1E47-498F-6E4D-CFA305F4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315" y="2929119"/>
            <a:ext cx="6192114" cy="1343212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78862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13D2F-FCEF-F08B-69A4-223D10DFDF78}"/>
              </a:ext>
            </a:extLst>
          </p:cNvPr>
          <p:cNvSpPr txBox="1"/>
          <p:nvPr/>
        </p:nvSpPr>
        <p:spPr>
          <a:xfrm>
            <a:off x="3017272" y="-2118673"/>
            <a:ext cx="6157455" cy="110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8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59B4B98C-4214-89C9-F4C8-35E07447389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rgbClr val="7030A0"/>
                </a:gs>
                <a:gs pos="83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AB332-A1DE-26DD-86A1-2290298D3D7A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A7C07-D94C-6773-E6AA-9D7F1751545B}"/>
              </a:ext>
            </a:extLst>
          </p:cNvPr>
          <p:cNvSpPr txBox="1"/>
          <p:nvPr/>
        </p:nvSpPr>
        <p:spPr>
          <a:xfrm>
            <a:off x="4886240" y="122152"/>
            <a:ext cx="241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Calculate Total Income &amp; Expenses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DE74E-EDC1-9188-A9A5-7B889BA5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2126205"/>
            <a:ext cx="7392432" cy="4124901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93749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2184</TotalTime>
  <Words>194</Words>
  <Application>Microsoft Office PowerPoint</Application>
  <PresentationFormat>Widescreen</PresentationFormat>
  <Paragraphs>77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jerparuch@gmail.com</dc:creator>
  <cp:lastModifiedBy>jerparuch@gmail.com</cp:lastModifiedBy>
  <cp:revision>15</cp:revision>
  <dcterms:created xsi:type="dcterms:W3CDTF">2025-03-27T23:43:31Z</dcterms:created>
  <dcterms:modified xsi:type="dcterms:W3CDTF">2025-04-16T13:12:00Z</dcterms:modified>
</cp:coreProperties>
</file>